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7"/>
  </p:notesMasterIdLst>
  <p:sldIdLst>
    <p:sldId id="256" r:id="rId5"/>
    <p:sldId id="257" r:id="rId6"/>
    <p:sldId id="258" r:id="rId7"/>
    <p:sldId id="260" r:id="rId8"/>
    <p:sldId id="272" r:id="rId9"/>
    <p:sldId id="261" r:id="rId10"/>
    <p:sldId id="259" r:id="rId11"/>
    <p:sldId id="273" r:id="rId12"/>
    <p:sldId id="277" r:id="rId13"/>
    <p:sldId id="281" r:id="rId14"/>
    <p:sldId id="262" r:id="rId15"/>
    <p:sldId id="276" r:id="rId16"/>
    <p:sldId id="274" r:id="rId17"/>
    <p:sldId id="282" r:id="rId18"/>
    <p:sldId id="283" r:id="rId19"/>
    <p:sldId id="263" r:id="rId20"/>
    <p:sldId id="280" r:id="rId21"/>
    <p:sldId id="265" r:id="rId22"/>
    <p:sldId id="264" r:id="rId23"/>
    <p:sldId id="286" r:id="rId24"/>
    <p:sldId id="266" r:id="rId25"/>
    <p:sldId id="268" r:id="rId26"/>
  </p:sldIdLst>
  <p:sldSz cx="14630400" cy="8229600"/>
  <p:notesSz cx="8229600" cy="14630400"/>
  <p:embeddedFontLst>
    <p:embeddedFont>
      <p:font typeface="Cavolini" panose="03000502040302020204" pitchFamily="66" charset="0"/>
      <p:regular r:id="rId28"/>
      <p:bold r:id="rId29"/>
      <p:italic r:id="rId30"/>
      <p:boldItalic r:id="rId31"/>
    </p:embeddedFont>
    <p:embeddedFont>
      <p:font typeface="Poppins" panose="00000500000000000000" pitchFamily="2" charset="0"/>
      <p:regular r:id="rId32"/>
      <p:bold r:id="rId33"/>
      <p:italic r:id="rId34"/>
      <p:boldItalic r:id="rId3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70C613-AB23-4086-8DF8-928802DC67A9}" v="1401" dt="2026-09-15T13:21:20.2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5" d="100"/>
          <a:sy n="65" d="100"/>
        </p:scale>
        <p:origin x="83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font" Target="fonts/font7.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ryn Morton" userId="20900121-6be3-4ff8-8e73-a8c375c2167a" providerId="ADAL" clId="{F7D04B5C-EB10-45CB-8C23-8798159F7F87}"/>
    <pc:docChg chg="undo custSel addSld delSld modSld">
      <pc:chgData name="Kathryn Morton" userId="20900121-6be3-4ff8-8e73-a8c375c2167a" providerId="ADAL" clId="{F7D04B5C-EB10-45CB-8C23-8798159F7F87}" dt="2026-09-15T17:38:11.268" v="1662" actId="2696"/>
      <pc:docMkLst>
        <pc:docMk/>
      </pc:docMkLst>
      <pc:sldChg chg="modTransition">
        <pc:chgData name="Kathryn Morton" userId="20900121-6be3-4ff8-8e73-a8c375c2167a" providerId="ADAL" clId="{F7D04B5C-EB10-45CB-8C23-8798159F7F87}" dt="2026-09-13T16:34:11.225" v="341"/>
        <pc:sldMkLst>
          <pc:docMk/>
          <pc:sldMk cId="0" sldId="256"/>
        </pc:sldMkLst>
      </pc:sldChg>
      <pc:sldChg chg="delSp modSp mod modTransition">
        <pc:chgData name="Kathryn Morton" userId="20900121-6be3-4ff8-8e73-a8c375c2167a" providerId="ADAL" clId="{F7D04B5C-EB10-45CB-8C23-8798159F7F87}" dt="2026-09-15T13:21:20.205" v="1660" actId="1076"/>
        <pc:sldMkLst>
          <pc:docMk/>
          <pc:sldMk cId="0" sldId="257"/>
        </pc:sldMkLst>
        <pc:spChg chg="mod">
          <ac:chgData name="Kathryn Morton" userId="20900121-6be3-4ff8-8e73-a8c375c2167a" providerId="ADAL" clId="{F7D04B5C-EB10-45CB-8C23-8798159F7F87}" dt="2026-09-13T16:28:01.764" v="316" actId="2711"/>
          <ac:spMkLst>
            <pc:docMk/>
            <pc:sldMk cId="0" sldId="257"/>
            <ac:spMk id="3" creationId="{00000000-0000-0000-0000-000000000000}"/>
          </ac:spMkLst>
        </pc:spChg>
        <pc:spChg chg="mod">
          <ac:chgData name="Kathryn Morton" userId="20900121-6be3-4ff8-8e73-a8c375c2167a" providerId="ADAL" clId="{F7D04B5C-EB10-45CB-8C23-8798159F7F87}" dt="2026-09-15T13:21:20.205" v="1660" actId="1076"/>
          <ac:spMkLst>
            <pc:docMk/>
            <pc:sldMk cId="0" sldId="257"/>
            <ac:spMk id="15" creationId="{1F4E507F-3861-6E18-3D7B-FB5981BCB0CC}"/>
          </ac:spMkLst>
        </pc:spChg>
        <pc:spChg chg="mod">
          <ac:chgData name="Kathryn Morton" userId="20900121-6be3-4ff8-8e73-a8c375c2167a" providerId="ADAL" clId="{F7D04B5C-EB10-45CB-8C23-8798159F7F87}" dt="2026-09-15T13:21:09.570" v="1657" actId="1076"/>
          <ac:spMkLst>
            <pc:docMk/>
            <pc:sldMk cId="0" sldId="257"/>
            <ac:spMk id="17" creationId="{AF824073-7863-F1F0-9957-7E37D31D79A2}"/>
          </ac:spMkLst>
        </pc:spChg>
        <pc:spChg chg="mod">
          <ac:chgData name="Kathryn Morton" userId="20900121-6be3-4ff8-8e73-a8c375c2167a" providerId="ADAL" clId="{F7D04B5C-EB10-45CB-8C23-8798159F7F87}" dt="2026-09-15T13:21:01.129" v="1655" actId="1076"/>
          <ac:spMkLst>
            <pc:docMk/>
            <pc:sldMk cId="0" sldId="257"/>
            <ac:spMk id="20" creationId="{2B35FA83-7BC7-21FA-7078-D5CA522C243E}"/>
          </ac:spMkLst>
        </pc:spChg>
        <pc:spChg chg="mod">
          <ac:chgData name="Kathryn Morton" userId="20900121-6be3-4ff8-8e73-a8c375c2167a" providerId="ADAL" clId="{F7D04B5C-EB10-45CB-8C23-8798159F7F87}" dt="2026-09-15T13:20:50.139" v="1653" actId="1076"/>
          <ac:spMkLst>
            <pc:docMk/>
            <pc:sldMk cId="0" sldId="257"/>
            <ac:spMk id="22" creationId="{224C7B39-2EF4-0F18-0DC1-DD02F52932AC}"/>
          </ac:spMkLst>
        </pc:spChg>
        <pc:spChg chg="mod">
          <ac:chgData name="Kathryn Morton" userId="20900121-6be3-4ff8-8e73-a8c375c2167a" providerId="ADAL" clId="{F7D04B5C-EB10-45CB-8C23-8798159F7F87}" dt="2026-09-15T08:06:20.601" v="625" actId="6549"/>
          <ac:spMkLst>
            <pc:docMk/>
            <pc:sldMk cId="0" sldId="257"/>
            <ac:spMk id="24" creationId="{AE22962A-B03D-BD3A-99B6-5E6B4F29C73E}"/>
          </ac:spMkLst>
        </pc:spChg>
        <pc:picChg chg="mod">
          <ac:chgData name="Kathryn Morton" userId="20900121-6be3-4ff8-8e73-a8c375c2167a" providerId="ADAL" clId="{F7D04B5C-EB10-45CB-8C23-8798159F7F87}" dt="2026-09-15T13:21:13.049" v="1658" actId="1076"/>
          <ac:picMkLst>
            <pc:docMk/>
            <pc:sldMk cId="0" sldId="257"/>
            <ac:picMk id="6" creationId="{2A29620D-61AC-C3FF-2EC5-A1BED3917481}"/>
          </ac:picMkLst>
        </pc:picChg>
        <pc:picChg chg="mod">
          <ac:chgData name="Kathryn Morton" userId="20900121-6be3-4ff8-8e73-a8c375c2167a" providerId="ADAL" clId="{F7D04B5C-EB10-45CB-8C23-8798159F7F87}" dt="2026-09-15T13:21:14.528" v="1659" actId="1076"/>
          <ac:picMkLst>
            <pc:docMk/>
            <pc:sldMk cId="0" sldId="257"/>
            <ac:picMk id="8" creationId="{A1908A09-687E-D026-B912-F27733E3251B}"/>
          </ac:picMkLst>
        </pc:picChg>
        <pc:picChg chg="mod">
          <ac:chgData name="Kathryn Morton" userId="20900121-6be3-4ff8-8e73-a8c375c2167a" providerId="ADAL" clId="{F7D04B5C-EB10-45CB-8C23-8798159F7F87}" dt="2026-09-15T13:20:54.332" v="1654" actId="1076"/>
          <ac:picMkLst>
            <pc:docMk/>
            <pc:sldMk cId="0" sldId="257"/>
            <ac:picMk id="10" creationId="{155FE5E6-192A-7252-AEF6-CF449F13F904}"/>
          </ac:picMkLst>
        </pc:picChg>
        <pc:picChg chg="mod">
          <ac:chgData name="Kathryn Morton" userId="20900121-6be3-4ff8-8e73-a8c375c2167a" providerId="ADAL" clId="{F7D04B5C-EB10-45CB-8C23-8798159F7F87}" dt="2026-09-15T13:20:46.206" v="1652" actId="1076"/>
          <ac:picMkLst>
            <pc:docMk/>
            <pc:sldMk cId="0" sldId="257"/>
            <ac:picMk id="13" creationId="{D16D8102-3CF5-699C-0CDA-A9A9BD198FE3}"/>
          </ac:picMkLst>
        </pc:picChg>
        <pc:picChg chg="del">
          <ac:chgData name="Kathryn Morton" userId="20900121-6be3-4ff8-8e73-a8c375c2167a" providerId="ADAL" clId="{F7D04B5C-EB10-45CB-8C23-8798159F7F87}" dt="2026-09-15T08:06:18.101" v="624" actId="478"/>
          <ac:picMkLst>
            <pc:docMk/>
            <pc:sldMk cId="0" sldId="257"/>
            <ac:picMk id="26" creationId="{F0C79BB6-7FF4-7C62-5EAD-174E32C9C865}"/>
          </ac:picMkLst>
        </pc:picChg>
      </pc:sldChg>
      <pc:sldChg chg="modSp mod modTransition modAnim">
        <pc:chgData name="Kathryn Morton" userId="20900121-6be3-4ff8-8e73-a8c375c2167a" providerId="ADAL" clId="{F7D04B5C-EB10-45CB-8C23-8798159F7F87}" dt="2026-09-14T15:37:43.412" v="616" actId="122"/>
        <pc:sldMkLst>
          <pc:docMk/>
          <pc:sldMk cId="0" sldId="258"/>
        </pc:sldMkLst>
        <pc:spChg chg="mod">
          <ac:chgData name="Kathryn Morton" userId="20900121-6be3-4ff8-8e73-a8c375c2167a" providerId="ADAL" clId="{F7D04B5C-EB10-45CB-8C23-8798159F7F87}" dt="2026-09-14T15:37:43.412" v="616" actId="122"/>
          <ac:spMkLst>
            <pc:docMk/>
            <pc:sldMk cId="0" sldId="258"/>
            <ac:spMk id="2" creationId="{00000000-0000-0000-0000-000000000000}"/>
          </ac:spMkLst>
        </pc:spChg>
        <pc:spChg chg="mod">
          <ac:chgData name="Kathryn Morton" userId="20900121-6be3-4ff8-8e73-a8c375c2167a" providerId="ADAL" clId="{F7D04B5C-EB10-45CB-8C23-8798159F7F87}" dt="2026-09-10T19:03:38.965" v="0" actId="1076"/>
          <ac:spMkLst>
            <pc:docMk/>
            <pc:sldMk cId="0" sldId="258"/>
            <ac:spMk id="4" creationId="{00000000-0000-0000-0000-000000000000}"/>
          </ac:spMkLst>
        </pc:spChg>
      </pc:sldChg>
      <pc:sldChg chg="modTransition modAnim">
        <pc:chgData name="Kathryn Morton" userId="20900121-6be3-4ff8-8e73-a8c375c2167a" providerId="ADAL" clId="{F7D04B5C-EB10-45CB-8C23-8798159F7F87}" dt="2026-09-13T16:36:06.103" v="351"/>
        <pc:sldMkLst>
          <pc:docMk/>
          <pc:sldMk cId="0" sldId="259"/>
        </pc:sldMkLst>
      </pc:sldChg>
      <pc:sldChg chg="addSp delSp modSp mod modTransition modAnim">
        <pc:chgData name="Kathryn Morton" userId="20900121-6be3-4ff8-8e73-a8c375c2167a" providerId="ADAL" clId="{F7D04B5C-EB10-45CB-8C23-8798159F7F87}" dt="2026-09-14T15:38:05.413" v="617" actId="20577"/>
        <pc:sldMkLst>
          <pc:docMk/>
          <pc:sldMk cId="0" sldId="260"/>
        </pc:sldMkLst>
        <pc:spChg chg="mod">
          <ac:chgData name="Kathryn Morton" userId="20900121-6be3-4ff8-8e73-a8c375c2167a" providerId="ADAL" clId="{F7D04B5C-EB10-45CB-8C23-8798159F7F87}" dt="2026-09-13T16:08:04.045" v="10" actId="164"/>
          <ac:spMkLst>
            <pc:docMk/>
            <pc:sldMk cId="0" sldId="260"/>
            <ac:spMk id="3" creationId="{00000000-0000-0000-0000-000000000000}"/>
          </ac:spMkLst>
        </pc:spChg>
        <pc:spChg chg="mod">
          <ac:chgData name="Kathryn Morton" userId="20900121-6be3-4ff8-8e73-a8c375c2167a" providerId="ADAL" clId="{F7D04B5C-EB10-45CB-8C23-8798159F7F87}" dt="2026-09-13T16:08:04.045" v="10" actId="164"/>
          <ac:spMkLst>
            <pc:docMk/>
            <pc:sldMk cId="0" sldId="260"/>
            <ac:spMk id="4" creationId="{00000000-0000-0000-0000-000000000000}"/>
          </ac:spMkLst>
        </pc:spChg>
        <pc:spChg chg="mod">
          <ac:chgData name="Kathryn Morton" userId="20900121-6be3-4ff8-8e73-a8c375c2167a" providerId="ADAL" clId="{F7D04B5C-EB10-45CB-8C23-8798159F7F87}" dt="2026-09-14T15:38:05.413" v="617" actId="20577"/>
          <ac:spMkLst>
            <pc:docMk/>
            <pc:sldMk cId="0" sldId="260"/>
            <ac:spMk id="5" creationId="{00000000-0000-0000-0000-000000000000}"/>
          </ac:spMkLst>
        </pc:spChg>
        <pc:spChg chg="mod">
          <ac:chgData name="Kathryn Morton" userId="20900121-6be3-4ff8-8e73-a8c375c2167a" providerId="ADAL" clId="{F7D04B5C-EB10-45CB-8C23-8798159F7F87}" dt="2026-09-13T16:08:41.307" v="15" actId="164"/>
          <ac:spMkLst>
            <pc:docMk/>
            <pc:sldMk cId="0" sldId="260"/>
            <ac:spMk id="9" creationId="{00000000-0000-0000-0000-000000000000}"/>
          </ac:spMkLst>
        </pc:spChg>
        <pc:spChg chg="mod">
          <ac:chgData name="Kathryn Morton" userId="20900121-6be3-4ff8-8e73-a8c375c2167a" providerId="ADAL" clId="{F7D04B5C-EB10-45CB-8C23-8798159F7F87}" dt="2026-09-13T16:08:41.307" v="15" actId="164"/>
          <ac:spMkLst>
            <pc:docMk/>
            <pc:sldMk cId="0" sldId="260"/>
            <ac:spMk id="10" creationId="{00000000-0000-0000-0000-000000000000}"/>
          </ac:spMkLst>
        </pc:spChg>
        <pc:spChg chg="mod">
          <ac:chgData name="Kathryn Morton" userId="20900121-6be3-4ff8-8e73-a8c375c2167a" providerId="ADAL" clId="{F7D04B5C-EB10-45CB-8C23-8798159F7F87}" dt="2026-09-13T16:08:41.307" v="15" actId="164"/>
          <ac:spMkLst>
            <pc:docMk/>
            <pc:sldMk cId="0" sldId="260"/>
            <ac:spMk id="11" creationId="{00000000-0000-0000-0000-000000000000}"/>
          </ac:spMkLst>
        </pc:spChg>
        <pc:spChg chg="mod">
          <ac:chgData name="Kathryn Morton" userId="20900121-6be3-4ff8-8e73-a8c375c2167a" providerId="ADAL" clId="{F7D04B5C-EB10-45CB-8C23-8798159F7F87}" dt="2026-09-13T16:08:48.551" v="16" actId="164"/>
          <ac:spMkLst>
            <pc:docMk/>
            <pc:sldMk cId="0" sldId="260"/>
            <ac:spMk id="12" creationId="{00000000-0000-0000-0000-000000000000}"/>
          </ac:spMkLst>
        </pc:spChg>
        <pc:spChg chg="mod">
          <ac:chgData name="Kathryn Morton" userId="20900121-6be3-4ff8-8e73-a8c375c2167a" providerId="ADAL" clId="{F7D04B5C-EB10-45CB-8C23-8798159F7F87}" dt="2026-09-13T16:08:48.551" v="16" actId="164"/>
          <ac:spMkLst>
            <pc:docMk/>
            <pc:sldMk cId="0" sldId="260"/>
            <ac:spMk id="13" creationId="{00000000-0000-0000-0000-000000000000}"/>
          </ac:spMkLst>
        </pc:spChg>
        <pc:spChg chg="mod">
          <ac:chgData name="Kathryn Morton" userId="20900121-6be3-4ff8-8e73-a8c375c2167a" providerId="ADAL" clId="{F7D04B5C-EB10-45CB-8C23-8798159F7F87}" dt="2026-09-13T16:31:55.997" v="338" actId="164"/>
          <ac:spMkLst>
            <pc:docMk/>
            <pc:sldMk cId="0" sldId="260"/>
            <ac:spMk id="14" creationId="{00000000-0000-0000-0000-000000000000}"/>
          </ac:spMkLst>
        </pc:spChg>
        <pc:spChg chg="add mod">
          <ac:chgData name="Kathryn Morton" userId="20900121-6be3-4ff8-8e73-a8c375c2167a" providerId="ADAL" clId="{F7D04B5C-EB10-45CB-8C23-8798159F7F87}" dt="2026-09-13T16:08:35.077" v="14" actId="164"/>
          <ac:spMkLst>
            <pc:docMk/>
            <pc:sldMk cId="0" sldId="260"/>
            <ac:spMk id="18" creationId="{7F91162D-38BF-79BE-0A13-754CD755AAF8}"/>
          </ac:spMkLst>
        </pc:spChg>
        <pc:spChg chg="add mod">
          <ac:chgData name="Kathryn Morton" userId="20900121-6be3-4ff8-8e73-a8c375c2167a" providerId="ADAL" clId="{F7D04B5C-EB10-45CB-8C23-8798159F7F87}" dt="2026-09-13T16:08:35.077" v="14" actId="164"/>
          <ac:spMkLst>
            <pc:docMk/>
            <pc:sldMk cId="0" sldId="260"/>
            <ac:spMk id="19" creationId="{48FE023B-82E1-18EA-6C4E-7DBD1B185CD3}"/>
          </ac:spMkLst>
        </pc:spChg>
        <pc:spChg chg="add mod">
          <ac:chgData name="Kathryn Morton" userId="20900121-6be3-4ff8-8e73-a8c375c2167a" providerId="ADAL" clId="{F7D04B5C-EB10-45CB-8C23-8798159F7F87}" dt="2026-09-13T16:08:35.077" v="14" actId="164"/>
          <ac:spMkLst>
            <pc:docMk/>
            <pc:sldMk cId="0" sldId="260"/>
            <ac:spMk id="20" creationId="{FD7AF518-11AF-5F85-2EA6-99B848C96C29}"/>
          </ac:spMkLst>
        </pc:spChg>
        <pc:grpChg chg="add mod">
          <ac:chgData name="Kathryn Morton" userId="20900121-6be3-4ff8-8e73-a8c375c2167a" providerId="ADAL" clId="{F7D04B5C-EB10-45CB-8C23-8798159F7F87}" dt="2026-09-13T16:32:19.395" v="339" actId="1076"/>
          <ac:grpSpMkLst>
            <pc:docMk/>
            <pc:sldMk cId="0" sldId="260"/>
            <ac:grpSpMk id="17" creationId="{39EC64E5-4380-9C52-5111-8027025E2650}"/>
          </ac:grpSpMkLst>
        </pc:grpChg>
        <pc:grpChg chg="add mod">
          <ac:chgData name="Kathryn Morton" userId="20900121-6be3-4ff8-8e73-a8c375c2167a" providerId="ADAL" clId="{F7D04B5C-EB10-45CB-8C23-8798159F7F87}" dt="2026-09-13T16:31:22.247" v="335" actId="1076"/>
          <ac:grpSpMkLst>
            <pc:docMk/>
            <pc:sldMk cId="0" sldId="260"/>
            <ac:grpSpMk id="21" creationId="{5E5CE8F7-A2CF-DE17-8026-71EF3DD372D1}"/>
          </ac:grpSpMkLst>
        </pc:grpChg>
        <pc:grpChg chg="add mod">
          <ac:chgData name="Kathryn Morton" userId="20900121-6be3-4ff8-8e73-a8c375c2167a" providerId="ADAL" clId="{F7D04B5C-EB10-45CB-8C23-8798159F7F87}" dt="2026-09-13T16:31:26.234" v="336" actId="1076"/>
          <ac:grpSpMkLst>
            <pc:docMk/>
            <pc:sldMk cId="0" sldId="260"/>
            <ac:grpSpMk id="22" creationId="{A48D8916-6766-6023-07DA-725795F2FEC5}"/>
          </ac:grpSpMkLst>
        </pc:grpChg>
        <pc:grpChg chg="add mod">
          <ac:chgData name="Kathryn Morton" userId="20900121-6be3-4ff8-8e73-a8c375c2167a" providerId="ADAL" clId="{F7D04B5C-EB10-45CB-8C23-8798159F7F87}" dt="2026-09-13T16:31:55.997" v="338" actId="164"/>
          <ac:grpSpMkLst>
            <pc:docMk/>
            <pc:sldMk cId="0" sldId="260"/>
            <ac:grpSpMk id="23" creationId="{42A497EE-54AF-EBF7-EC7A-287340595182}"/>
          </ac:grpSpMkLst>
        </pc:grpChg>
        <pc:grpChg chg="add mod">
          <ac:chgData name="Kathryn Morton" userId="20900121-6be3-4ff8-8e73-a8c375c2167a" providerId="ADAL" clId="{F7D04B5C-EB10-45CB-8C23-8798159F7F87}" dt="2026-09-13T16:31:55.997" v="338" actId="164"/>
          <ac:grpSpMkLst>
            <pc:docMk/>
            <pc:sldMk cId="0" sldId="260"/>
            <ac:grpSpMk id="24" creationId="{0A1FF221-04D2-4A8B-7D77-A66F4D703DAE}"/>
          </ac:grpSpMkLst>
        </pc:grpChg>
        <pc:picChg chg="add mod">
          <ac:chgData name="Kathryn Morton" userId="20900121-6be3-4ff8-8e73-a8c375c2167a" providerId="ADAL" clId="{F7D04B5C-EB10-45CB-8C23-8798159F7F87}" dt="2026-09-13T16:37:51.402" v="363" actId="1076"/>
          <ac:picMkLst>
            <pc:docMk/>
            <pc:sldMk cId="0" sldId="260"/>
            <ac:picMk id="26" creationId="{D484653F-BBC8-0B4C-2342-12375364C394}"/>
          </ac:picMkLst>
        </pc:picChg>
      </pc:sldChg>
      <pc:sldChg chg="addSp delSp modSp mod modTransition">
        <pc:chgData name="Kathryn Morton" userId="20900121-6be3-4ff8-8e73-a8c375c2167a" providerId="ADAL" clId="{F7D04B5C-EB10-45CB-8C23-8798159F7F87}" dt="2026-09-15T12:51:10.297" v="1651"/>
        <pc:sldMkLst>
          <pc:docMk/>
          <pc:sldMk cId="0" sldId="261"/>
        </pc:sldMkLst>
        <pc:spChg chg="add del mod">
          <ac:chgData name="Kathryn Morton" userId="20900121-6be3-4ff8-8e73-a8c375c2167a" providerId="ADAL" clId="{F7D04B5C-EB10-45CB-8C23-8798159F7F87}" dt="2026-09-15T12:51:10.297" v="1651"/>
          <ac:spMkLst>
            <pc:docMk/>
            <pc:sldMk cId="0" sldId="261"/>
            <ac:spMk id="3" creationId="{FB5EBB8A-DE38-A265-FFB1-5745A16D8F2A}"/>
          </ac:spMkLst>
        </pc:spChg>
        <pc:spChg chg="mod">
          <ac:chgData name="Kathryn Morton" userId="20900121-6be3-4ff8-8e73-a8c375c2167a" providerId="ADAL" clId="{F7D04B5C-EB10-45CB-8C23-8798159F7F87}" dt="2026-09-15T12:51:08.110" v="1649" actId="20577"/>
          <ac:spMkLst>
            <pc:docMk/>
            <pc:sldMk cId="0" sldId="261"/>
            <ac:spMk id="27" creationId="{0C35A4BC-ED3E-DB8A-2751-75AE996B9127}"/>
          </ac:spMkLst>
        </pc:spChg>
        <pc:picChg chg="mod">
          <ac:chgData name="Kathryn Morton" userId="20900121-6be3-4ff8-8e73-a8c375c2167a" providerId="ADAL" clId="{F7D04B5C-EB10-45CB-8C23-8798159F7F87}" dt="2026-09-13T16:16:24.151" v="55" actId="1076"/>
          <ac:picMkLst>
            <pc:docMk/>
            <pc:sldMk cId="0" sldId="261"/>
            <ac:picMk id="30" creationId="{0666F103-7395-71EB-CA58-0239DFA44821}"/>
          </ac:picMkLst>
        </pc:picChg>
      </pc:sldChg>
      <pc:sldChg chg="modTransition">
        <pc:chgData name="Kathryn Morton" userId="20900121-6be3-4ff8-8e73-a8c375c2167a" providerId="ADAL" clId="{F7D04B5C-EB10-45CB-8C23-8798159F7F87}" dt="2026-09-13T16:17:54.834" v="64"/>
        <pc:sldMkLst>
          <pc:docMk/>
          <pc:sldMk cId="0" sldId="262"/>
        </pc:sldMkLst>
      </pc:sldChg>
      <pc:sldChg chg="addSp modSp mod modTransition modAnim">
        <pc:chgData name="Kathryn Morton" userId="20900121-6be3-4ff8-8e73-a8c375c2167a" providerId="ADAL" clId="{F7D04B5C-EB10-45CB-8C23-8798159F7F87}" dt="2026-09-13T16:21:02.216" v="100"/>
        <pc:sldMkLst>
          <pc:docMk/>
          <pc:sldMk cId="0" sldId="263"/>
        </pc:sldMkLst>
        <pc:spChg chg="mod">
          <ac:chgData name="Kathryn Morton" userId="20900121-6be3-4ff8-8e73-a8c375c2167a" providerId="ADAL" clId="{F7D04B5C-EB10-45CB-8C23-8798159F7F87}" dt="2026-09-13T16:20:25.295" v="95" actId="1076"/>
          <ac:spMkLst>
            <pc:docMk/>
            <pc:sldMk cId="0" sldId="263"/>
            <ac:spMk id="2" creationId="{00000000-0000-0000-0000-000000000000}"/>
          </ac:spMkLst>
        </pc:spChg>
        <pc:spChg chg="add mod">
          <ac:chgData name="Kathryn Morton" userId="20900121-6be3-4ff8-8e73-a8c375c2167a" providerId="ADAL" clId="{F7D04B5C-EB10-45CB-8C23-8798159F7F87}" dt="2026-09-13T16:19:47.802" v="84" actId="20577"/>
          <ac:spMkLst>
            <pc:docMk/>
            <pc:sldMk cId="0" sldId="263"/>
            <ac:spMk id="3" creationId="{41A57C0E-3DD8-1A59-43E2-FBD226DB49D5}"/>
          </ac:spMkLst>
        </pc:spChg>
        <pc:spChg chg="add mod">
          <ac:chgData name="Kathryn Morton" userId="20900121-6be3-4ff8-8e73-a8c375c2167a" providerId="ADAL" clId="{F7D04B5C-EB10-45CB-8C23-8798159F7F87}" dt="2026-09-13T16:20:13.167" v="92" actId="404"/>
          <ac:spMkLst>
            <pc:docMk/>
            <pc:sldMk cId="0" sldId="263"/>
            <ac:spMk id="6" creationId="{C2627AA4-0431-104D-6899-E8B3462388DC}"/>
          </ac:spMkLst>
        </pc:spChg>
      </pc:sldChg>
      <pc:sldChg chg="addSp delSp modSp mod modAnim">
        <pc:chgData name="Kathryn Morton" userId="20900121-6be3-4ff8-8e73-a8c375c2167a" providerId="ADAL" clId="{F7D04B5C-EB10-45CB-8C23-8798159F7F87}" dt="2026-09-13T16:50:49.054" v="445"/>
        <pc:sldMkLst>
          <pc:docMk/>
          <pc:sldMk cId="0" sldId="264"/>
        </pc:sldMkLst>
        <pc:spChg chg="mod">
          <ac:chgData name="Kathryn Morton" userId="20900121-6be3-4ff8-8e73-a8c375c2167a" providerId="ADAL" clId="{F7D04B5C-EB10-45CB-8C23-8798159F7F87}" dt="2026-09-13T16:22:39.042" v="123" actId="20577"/>
          <ac:spMkLst>
            <pc:docMk/>
            <pc:sldMk cId="0" sldId="264"/>
            <ac:spMk id="3" creationId="{00000000-0000-0000-0000-000000000000}"/>
          </ac:spMkLst>
        </pc:spChg>
        <pc:picChg chg="add mod modCrop">
          <ac:chgData name="Kathryn Morton" userId="20900121-6be3-4ff8-8e73-a8c375c2167a" providerId="ADAL" clId="{F7D04B5C-EB10-45CB-8C23-8798159F7F87}" dt="2026-09-13T16:50:06.196" v="435" actId="1076"/>
          <ac:picMkLst>
            <pc:docMk/>
            <pc:sldMk cId="0" sldId="264"/>
            <ac:picMk id="4" creationId="{D6CBFF92-0A23-283C-50CF-0A6893F29366}"/>
          </ac:picMkLst>
        </pc:picChg>
        <pc:picChg chg="add mod modCrop">
          <ac:chgData name="Kathryn Morton" userId="20900121-6be3-4ff8-8e73-a8c375c2167a" providerId="ADAL" clId="{F7D04B5C-EB10-45CB-8C23-8798159F7F87}" dt="2026-09-13T16:49:56.969" v="434" actId="1076"/>
          <ac:picMkLst>
            <pc:docMk/>
            <pc:sldMk cId="0" sldId="264"/>
            <ac:picMk id="6" creationId="{3146AD8D-0455-6ADF-5E28-27C341EA8773}"/>
          </ac:picMkLst>
        </pc:picChg>
      </pc:sldChg>
      <pc:sldChg chg="addSp delSp modSp mod modTransition delAnim modAnim">
        <pc:chgData name="Kathryn Morton" userId="20900121-6be3-4ff8-8e73-a8c375c2167a" providerId="ADAL" clId="{F7D04B5C-EB10-45CB-8C23-8798159F7F87}" dt="2026-09-15T12:49:09.370" v="1603" actId="1076"/>
        <pc:sldMkLst>
          <pc:docMk/>
          <pc:sldMk cId="0" sldId="265"/>
        </pc:sldMkLst>
        <pc:spChg chg="mod">
          <ac:chgData name="Kathryn Morton" userId="20900121-6be3-4ff8-8e73-a8c375c2167a" providerId="ADAL" clId="{F7D04B5C-EB10-45CB-8C23-8798159F7F87}" dt="2026-09-15T12:48:30.593" v="1593" actId="1076"/>
          <ac:spMkLst>
            <pc:docMk/>
            <pc:sldMk cId="0" sldId="265"/>
            <ac:spMk id="2" creationId="{00000000-0000-0000-0000-000000000000}"/>
          </ac:spMkLst>
        </pc:spChg>
        <pc:spChg chg="add mod">
          <ac:chgData name="Kathryn Morton" userId="20900121-6be3-4ff8-8e73-a8c375c2167a" providerId="ADAL" clId="{F7D04B5C-EB10-45CB-8C23-8798159F7F87}" dt="2026-09-15T12:49:09.370" v="1603" actId="1076"/>
          <ac:spMkLst>
            <pc:docMk/>
            <pc:sldMk cId="0" sldId="265"/>
            <ac:spMk id="3" creationId="{FDAD9F66-4974-C49B-A9B7-BB3B5676C878}"/>
          </ac:spMkLst>
        </pc:spChg>
        <pc:spChg chg="add del mod">
          <ac:chgData name="Kathryn Morton" userId="20900121-6be3-4ff8-8e73-a8c375c2167a" providerId="ADAL" clId="{F7D04B5C-EB10-45CB-8C23-8798159F7F87}" dt="2026-09-15T12:43:50.008" v="1129" actId="478"/>
          <ac:spMkLst>
            <pc:docMk/>
            <pc:sldMk cId="0" sldId="265"/>
            <ac:spMk id="6" creationId="{B117F7B0-9AF3-CC1E-DAA6-71FFA7556529}"/>
          </ac:spMkLst>
        </pc:spChg>
        <pc:spChg chg="add mod">
          <ac:chgData name="Kathryn Morton" userId="20900121-6be3-4ff8-8e73-a8c375c2167a" providerId="ADAL" clId="{F7D04B5C-EB10-45CB-8C23-8798159F7F87}" dt="2026-09-15T12:48:45.227" v="1596" actId="404"/>
          <ac:spMkLst>
            <pc:docMk/>
            <pc:sldMk cId="0" sldId="265"/>
            <ac:spMk id="8" creationId="{9C96221F-8EC5-A7A1-E497-5A809240F953}"/>
          </ac:spMkLst>
        </pc:spChg>
        <pc:picChg chg="mod">
          <ac:chgData name="Kathryn Morton" userId="20900121-6be3-4ff8-8e73-a8c375c2167a" providerId="ADAL" clId="{F7D04B5C-EB10-45CB-8C23-8798159F7F87}" dt="2026-09-15T12:43:34.714" v="1126" actId="1076"/>
          <ac:picMkLst>
            <pc:docMk/>
            <pc:sldMk cId="0" sldId="265"/>
            <ac:picMk id="7" creationId="{D489EB63-299D-387D-C5BF-2BA11B31E989}"/>
          </ac:picMkLst>
        </pc:picChg>
      </pc:sldChg>
      <pc:sldChg chg="addSp modSp mod modAnim">
        <pc:chgData name="Kathryn Morton" userId="20900121-6be3-4ff8-8e73-a8c375c2167a" providerId="ADAL" clId="{F7D04B5C-EB10-45CB-8C23-8798159F7F87}" dt="2026-09-14T15:36:08.665" v="609"/>
        <pc:sldMkLst>
          <pc:docMk/>
          <pc:sldMk cId="0" sldId="266"/>
        </pc:sldMkLst>
        <pc:spChg chg="mod">
          <ac:chgData name="Kathryn Morton" userId="20900121-6be3-4ff8-8e73-a8c375c2167a" providerId="ADAL" clId="{F7D04B5C-EB10-45CB-8C23-8798159F7F87}" dt="2026-09-13T16:26:44.132" v="296" actId="164"/>
          <ac:spMkLst>
            <pc:docMk/>
            <pc:sldMk cId="0" sldId="266"/>
            <ac:spMk id="3" creationId="{00000000-0000-0000-0000-000000000000}"/>
          </ac:spMkLst>
        </pc:spChg>
        <pc:spChg chg="mod">
          <ac:chgData name="Kathryn Morton" userId="20900121-6be3-4ff8-8e73-a8c375c2167a" providerId="ADAL" clId="{F7D04B5C-EB10-45CB-8C23-8798159F7F87}" dt="2026-09-13T16:26:44.132" v="296" actId="164"/>
          <ac:spMkLst>
            <pc:docMk/>
            <pc:sldMk cId="0" sldId="266"/>
            <ac:spMk id="4" creationId="{00000000-0000-0000-0000-000000000000}"/>
          </ac:spMkLst>
        </pc:spChg>
        <pc:spChg chg="mod">
          <ac:chgData name="Kathryn Morton" userId="20900121-6be3-4ff8-8e73-a8c375c2167a" providerId="ADAL" clId="{F7D04B5C-EB10-45CB-8C23-8798159F7F87}" dt="2026-09-13T16:26:44.132" v="296" actId="164"/>
          <ac:spMkLst>
            <pc:docMk/>
            <pc:sldMk cId="0" sldId="266"/>
            <ac:spMk id="5" creationId="{00000000-0000-0000-0000-000000000000}"/>
          </ac:spMkLst>
        </pc:spChg>
        <pc:spChg chg="mod">
          <ac:chgData name="Kathryn Morton" userId="20900121-6be3-4ff8-8e73-a8c375c2167a" providerId="ADAL" clId="{F7D04B5C-EB10-45CB-8C23-8798159F7F87}" dt="2026-09-13T16:26:48.385" v="297" actId="164"/>
          <ac:spMkLst>
            <pc:docMk/>
            <pc:sldMk cId="0" sldId="266"/>
            <ac:spMk id="6" creationId="{00000000-0000-0000-0000-000000000000}"/>
          </ac:spMkLst>
        </pc:spChg>
        <pc:spChg chg="mod">
          <ac:chgData name="Kathryn Morton" userId="20900121-6be3-4ff8-8e73-a8c375c2167a" providerId="ADAL" clId="{F7D04B5C-EB10-45CB-8C23-8798159F7F87}" dt="2026-09-13T16:26:48.385" v="297" actId="164"/>
          <ac:spMkLst>
            <pc:docMk/>
            <pc:sldMk cId="0" sldId="266"/>
            <ac:spMk id="7" creationId="{00000000-0000-0000-0000-000000000000}"/>
          </ac:spMkLst>
        </pc:spChg>
        <pc:spChg chg="mod">
          <ac:chgData name="Kathryn Morton" userId="20900121-6be3-4ff8-8e73-a8c375c2167a" providerId="ADAL" clId="{F7D04B5C-EB10-45CB-8C23-8798159F7F87}" dt="2026-09-13T16:26:48.385" v="297" actId="164"/>
          <ac:spMkLst>
            <pc:docMk/>
            <pc:sldMk cId="0" sldId="266"/>
            <ac:spMk id="8" creationId="{00000000-0000-0000-0000-000000000000}"/>
          </ac:spMkLst>
        </pc:spChg>
        <pc:spChg chg="mod">
          <ac:chgData name="Kathryn Morton" userId="20900121-6be3-4ff8-8e73-a8c375c2167a" providerId="ADAL" clId="{F7D04B5C-EB10-45CB-8C23-8798159F7F87}" dt="2026-09-13T16:26:55.926" v="298" actId="164"/>
          <ac:spMkLst>
            <pc:docMk/>
            <pc:sldMk cId="0" sldId="266"/>
            <ac:spMk id="9" creationId="{00000000-0000-0000-0000-000000000000}"/>
          </ac:spMkLst>
        </pc:spChg>
        <pc:spChg chg="mod">
          <ac:chgData name="Kathryn Morton" userId="20900121-6be3-4ff8-8e73-a8c375c2167a" providerId="ADAL" clId="{F7D04B5C-EB10-45CB-8C23-8798159F7F87}" dt="2026-09-13T16:26:55.926" v="298" actId="164"/>
          <ac:spMkLst>
            <pc:docMk/>
            <pc:sldMk cId="0" sldId="266"/>
            <ac:spMk id="10" creationId="{00000000-0000-0000-0000-000000000000}"/>
          </ac:spMkLst>
        </pc:spChg>
        <pc:spChg chg="mod">
          <ac:chgData name="Kathryn Morton" userId="20900121-6be3-4ff8-8e73-a8c375c2167a" providerId="ADAL" clId="{F7D04B5C-EB10-45CB-8C23-8798159F7F87}" dt="2026-09-13T16:26:55.926" v="298" actId="164"/>
          <ac:spMkLst>
            <pc:docMk/>
            <pc:sldMk cId="0" sldId="266"/>
            <ac:spMk id="11" creationId="{00000000-0000-0000-0000-000000000000}"/>
          </ac:spMkLst>
        </pc:spChg>
        <pc:spChg chg="mod">
          <ac:chgData name="Kathryn Morton" userId="20900121-6be3-4ff8-8e73-a8c375c2167a" providerId="ADAL" clId="{F7D04B5C-EB10-45CB-8C23-8798159F7F87}" dt="2026-09-13T16:27:01.425" v="299" actId="164"/>
          <ac:spMkLst>
            <pc:docMk/>
            <pc:sldMk cId="0" sldId="266"/>
            <ac:spMk id="12" creationId="{00000000-0000-0000-0000-000000000000}"/>
          </ac:spMkLst>
        </pc:spChg>
        <pc:spChg chg="mod">
          <ac:chgData name="Kathryn Morton" userId="20900121-6be3-4ff8-8e73-a8c375c2167a" providerId="ADAL" clId="{F7D04B5C-EB10-45CB-8C23-8798159F7F87}" dt="2026-09-13T16:27:01.425" v="299" actId="164"/>
          <ac:spMkLst>
            <pc:docMk/>
            <pc:sldMk cId="0" sldId="266"/>
            <ac:spMk id="13" creationId="{00000000-0000-0000-0000-000000000000}"/>
          </ac:spMkLst>
        </pc:spChg>
        <pc:spChg chg="mod">
          <ac:chgData name="Kathryn Morton" userId="20900121-6be3-4ff8-8e73-a8c375c2167a" providerId="ADAL" clId="{F7D04B5C-EB10-45CB-8C23-8798159F7F87}" dt="2026-09-13T16:27:01.425" v="299" actId="164"/>
          <ac:spMkLst>
            <pc:docMk/>
            <pc:sldMk cId="0" sldId="266"/>
            <ac:spMk id="14" creationId="{00000000-0000-0000-0000-000000000000}"/>
          </ac:spMkLst>
        </pc:spChg>
        <pc:spChg chg="mod">
          <ac:chgData name="Kathryn Morton" userId="20900121-6be3-4ff8-8e73-a8c375c2167a" providerId="ADAL" clId="{F7D04B5C-EB10-45CB-8C23-8798159F7F87}" dt="2026-09-13T16:51:19.950" v="450" actId="2711"/>
          <ac:spMkLst>
            <pc:docMk/>
            <pc:sldMk cId="0" sldId="266"/>
            <ac:spMk id="15" creationId="{00000000-0000-0000-0000-000000000000}"/>
          </ac:spMkLst>
        </pc:spChg>
        <pc:spChg chg="add mod">
          <ac:chgData name="Kathryn Morton" userId="20900121-6be3-4ff8-8e73-a8c375c2167a" providerId="ADAL" clId="{F7D04B5C-EB10-45CB-8C23-8798159F7F87}" dt="2026-09-14T15:35:55.850" v="608" actId="2711"/>
          <ac:spMkLst>
            <pc:docMk/>
            <pc:sldMk cId="0" sldId="266"/>
            <ac:spMk id="21" creationId="{E3815C2E-EC6A-BAA9-C419-6190177C720D}"/>
          </ac:spMkLst>
        </pc:spChg>
        <pc:grpChg chg="add mod">
          <ac:chgData name="Kathryn Morton" userId="20900121-6be3-4ff8-8e73-a8c375c2167a" providerId="ADAL" clId="{F7D04B5C-EB10-45CB-8C23-8798159F7F87}" dt="2026-09-13T16:26:44.132" v="296" actId="164"/>
          <ac:grpSpMkLst>
            <pc:docMk/>
            <pc:sldMk cId="0" sldId="266"/>
            <ac:grpSpMk id="17" creationId="{687F13A0-2199-8D07-6AB5-AD3C437F0E93}"/>
          </ac:grpSpMkLst>
        </pc:grpChg>
        <pc:grpChg chg="add mod">
          <ac:chgData name="Kathryn Morton" userId="20900121-6be3-4ff8-8e73-a8c375c2167a" providerId="ADAL" clId="{F7D04B5C-EB10-45CB-8C23-8798159F7F87}" dt="2026-09-13T16:26:48.385" v="297" actId="164"/>
          <ac:grpSpMkLst>
            <pc:docMk/>
            <pc:sldMk cId="0" sldId="266"/>
            <ac:grpSpMk id="18" creationId="{485E967E-14BD-195E-DB1B-E511DAD6A88E}"/>
          </ac:grpSpMkLst>
        </pc:grpChg>
        <pc:grpChg chg="add mod">
          <ac:chgData name="Kathryn Morton" userId="20900121-6be3-4ff8-8e73-a8c375c2167a" providerId="ADAL" clId="{F7D04B5C-EB10-45CB-8C23-8798159F7F87}" dt="2026-09-13T16:26:55.926" v="298" actId="164"/>
          <ac:grpSpMkLst>
            <pc:docMk/>
            <pc:sldMk cId="0" sldId="266"/>
            <ac:grpSpMk id="19" creationId="{E75EA65F-FB46-BF57-D712-E009F08CBD13}"/>
          </ac:grpSpMkLst>
        </pc:grpChg>
        <pc:grpChg chg="add mod">
          <ac:chgData name="Kathryn Morton" userId="20900121-6be3-4ff8-8e73-a8c375c2167a" providerId="ADAL" clId="{F7D04B5C-EB10-45CB-8C23-8798159F7F87}" dt="2026-09-13T16:27:01.425" v="299" actId="164"/>
          <ac:grpSpMkLst>
            <pc:docMk/>
            <pc:sldMk cId="0" sldId="266"/>
            <ac:grpSpMk id="20" creationId="{64A7EB08-F723-A9F5-48E0-C0A7753ECF30}"/>
          </ac:grpSpMkLst>
        </pc:grpChg>
      </pc:sldChg>
      <pc:sldChg chg="addSp delSp modSp mod modTransition modAnim">
        <pc:chgData name="Kathryn Morton" userId="20900121-6be3-4ff8-8e73-a8c375c2167a" providerId="ADAL" clId="{F7D04B5C-EB10-45CB-8C23-8798159F7F87}" dt="2026-09-13T16:35:06.205" v="348"/>
        <pc:sldMkLst>
          <pc:docMk/>
          <pc:sldMk cId="1496618455" sldId="272"/>
        </pc:sldMkLst>
        <pc:spChg chg="mod">
          <ac:chgData name="Kathryn Morton" userId="20900121-6be3-4ff8-8e73-a8c375c2167a" providerId="ADAL" clId="{F7D04B5C-EB10-45CB-8C23-8798159F7F87}" dt="2026-09-13T16:14:19.065" v="36" actId="164"/>
          <ac:spMkLst>
            <pc:docMk/>
            <pc:sldMk cId="1496618455" sldId="272"/>
            <ac:spMk id="2" creationId="{ABD7FD6E-3319-F029-81DE-2582C29D9914}"/>
          </ac:spMkLst>
        </pc:spChg>
        <pc:spChg chg="mod">
          <ac:chgData name="Kathryn Morton" userId="20900121-6be3-4ff8-8e73-a8c375c2167a" providerId="ADAL" clId="{F7D04B5C-EB10-45CB-8C23-8798159F7F87}" dt="2026-09-13T16:11:46.154" v="22" actId="164"/>
          <ac:spMkLst>
            <pc:docMk/>
            <pc:sldMk cId="1496618455" sldId="272"/>
            <ac:spMk id="4" creationId="{A27CCDE8-7EB1-7961-BEBF-E3440D50EDE9}"/>
          </ac:spMkLst>
        </pc:spChg>
        <pc:spChg chg="mod">
          <ac:chgData name="Kathryn Morton" userId="20900121-6be3-4ff8-8e73-a8c375c2167a" providerId="ADAL" clId="{F7D04B5C-EB10-45CB-8C23-8798159F7F87}" dt="2026-09-13T16:13:55.697" v="34" actId="1076"/>
          <ac:spMkLst>
            <pc:docMk/>
            <pc:sldMk cId="1496618455" sldId="272"/>
            <ac:spMk id="7" creationId="{B026E3BB-8094-3215-EDDF-E89B8D1A18B3}"/>
          </ac:spMkLst>
        </pc:spChg>
        <pc:spChg chg="mod">
          <ac:chgData name="Kathryn Morton" userId="20900121-6be3-4ff8-8e73-a8c375c2167a" providerId="ADAL" clId="{F7D04B5C-EB10-45CB-8C23-8798159F7F87}" dt="2026-09-13T16:14:19.065" v="36" actId="164"/>
          <ac:spMkLst>
            <pc:docMk/>
            <pc:sldMk cId="1496618455" sldId="272"/>
            <ac:spMk id="10" creationId="{31FA9ED8-6830-4BE8-146C-B85765B39334}"/>
          </ac:spMkLst>
        </pc:spChg>
        <pc:grpChg chg="add mod">
          <ac:chgData name="Kathryn Morton" userId="20900121-6be3-4ff8-8e73-a8c375c2167a" providerId="ADAL" clId="{F7D04B5C-EB10-45CB-8C23-8798159F7F87}" dt="2026-09-13T16:11:46.154" v="22" actId="164"/>
          <ac:grpSpMkLst>
            <pc:docMk/>
            <pc:sldMk cId="1496618455" sldId="272"/>
            <ac:grpSpMk id="6" creationId="{F43A59EB-C53B-DE04-61F2-B19C35AB11B0}"/>
          </ac:grpSpMkLst>
        </pc:grpChg>
        <pc:grpChg chg="add mod">
          <ac:chgData name="Kathryn Morton" userId="20900121-6be3-4ff8-8e73-a8c375c2167a" providerId="ADAL" clId="{F7D04B5C-EB10-45CB-8C23-8798159F7F87}" dt="2026-09-13T16:14:34.844" v="37" actId="164"/>
          <ac:grpSpMkLst>
            <pc:docMk/>
            <pc:sldMk cId="1496618455" sldId="272"/>
            <ac:grpSpMk id="12" creationId="{3BD17E88-A991-C84D-403B-F62CB69A1D24}"/>
          </ac:grpSpMkLst>
        </pc:grpChg>
        <pc:grpChg chg="add mod">
          <ac:chgData name="Kathryn Morton" userId="20900121-6be3-4ff8-8e73-a8c375c2167a" providerId="ADAL" clId="{F7D04B5C-EB10-45CB-8C23-8798159F7F87}" dt="2026-09-13T16:14:34.844" v="37" actId="164"/>
          <ac:grpSpMkLst>
            <pc:docMk/>
            <pc:sldMk cId="1496618455" sldId="272"/>
            <ac:grpSpMk id="13" creationId="{78570F48-7C70-1B3F-625E-5095A7015F87}"/>
          </ac:grpSpMkLst>
        </pc:grpChg>
        <pc:picChg chg="mod">
          <ac:chgData name="Kathryn Morton" userId="20900121-6be3-4ff8-8e73-a8c375c2167a" providerId="ADAL" clId="{F7D04B5C-EB10-45CB-8C23-8798159F7F87}" dt="2026-09-13T16:11:46.154" v="22" actId="164"/>
          <ac:picMkLst>
            <pc:docMk/>
            <pc:sldMk cId="1496618455" sldId="272"/>
            <ac:picMk id="5" creationId="{728B9CF5-7BA9-4E3F-AB02-CDD0B2338388}"/>
          </ac:picMkLst>
        </pc:picChg>
        <pc:picChg chg="add mod modCrop">
          <ac:chgData name="Kathryn Morton" userId="20900121-6be3-4ff8-8e73-a8c375c2167a" providerId="ADAL" clId="{F7D04B5C-EB10-45CB-8C23-8798159F7F87}" dt="2026-09-13T16:14:34.844" v="37" actId="164"/>
          <ac:picMkLst>
            <pc:docMk/>
            <pc:sldMk cId="1496618455" sldId="272"/>
            <ac:picMk id="11" creationId="{6D07F380-E7DE-00B4-0FB5-B7A27AE731C0}"/>
          </ac:picMkLst>
        </pc:picChg>
      </pc:sldChg>
      <pc:sldChg chg="modSp mod modTransition">
        <pc:chgData name="Kathryn Morton" userId="20900121-6be3-4ff8-8e73-a8c375c2167a" providerId="ADAL" clId="{F7D04B5C-EB10-45CB-8C23-8798159F7F87}" dt="2026-09-14T15:39:10.770" v="623" actId="20577"/>
        <pc:sldMkLst>
          <pc:docMk/>
          <pc:sldMk cId="3052785296" sldId="273"/>
        </pc:sldMkLst>
        <pc:spChg chg="mod">
          <ac:chgData name="Kathryn Morton" userId="20900121-6be3-4ff8-8e73-a8c375c2167a" providerId="ADAL" clId="{F7D04B5C-EB10-45CB-8C23-8798159F7F87}" dt="2026-09-14T15:39:10.770" v="623" actId="20577"/>
          <ac:spMkLst>
            <pc:docMk/>
            <pc:sldMk cId="3052785296" sldId="273"/>
            <ac:spMk id="26" creationId="{1EAA2532-CDB8-FB21-1252-1B0270AA66F3}"/>
          </ac:spMkLst>
        </pc:spChg>
      </pc:sldChg>
      <pc:sldChg chg="modTransition">
        <pc:chgData name="Kathryn Morton" userId="20900121-6be3-4ff8-8e73-a8c375c2167a" providerId="ADAL" clId="{F7D04B5C-EB10-45CB-8C23-8798159F7F87}" dt="2026-09-13T16:18:08.960" v="66"/>
        <pc:sldMkLst>
          <pc:docMk/>
          <pc:sldMk cId="1547977324" sldId="274"/>
        </pc:sldMkLst>
      </pc:sldChg>
      <pc:sldChg chg="modTransition">
        <pc:chgData name="Kathryn Morton" userId="20900121-6be3-4ff8-8e73-a8c375c2167a" providerId="ADAL" clId="{F7D04B5C-EB10-45CB-8C23-8798159F7F87}" dt="2026-09-13T16:30:29.113" v="330"/>
        <pc:sldMkLst>
          <pc:docMk/>
          <pc:sldMk cId="214759900" sldId="276"/>
        </pc:sldMkLst>
      </pc:sldChg>
      <pc:sldChg chg="modSp mod modTransition modAnim">
        <pc:chgData name="Kathryn Morton" userId="20900121-6be3-4ff8-8e73-a8c375c2167a" providerId="ADAL" clId="{F7D04B5C-EB10-45CB-8C23-8798159F7F87}" dt="2026-09-13T16:37:05.010" v="358"/>
        <pc:sldMkLst>
          <pc:docMk/>
          <pc:sldMk cId="3341894225" sldId="277"/>
        </pc:sldMkLst>
        <pc:picChg chg="mod">
          <ac:chgData name="Kathryn Morton" userId="20900121-6be3-4ff8-8e73-a8c375c2167a" providerId="ADAL" clId="{F7D04B5C-EB10-45CB-8C23-8798159F7F87}" dt="2026-09-13T16:28:57.705" v="323" actId="1076"/>
          <ac:picMkLst>
            <pc:docMk/>
            <pc:sldMk cId="3341894225" sldId="277"/>
            <ac:picMk id="3" creationId="{30264393-C636-A1E8-5D63-0ADDAC8370EC}"/>
          </ac:picMkLst>
        </pc:picChg>
        <pc:picChg chg="mod">
          <ac:chgData name="Kathryn Morton" userId="20900121-6be3-4ff8-8e73-a8c375c2167a" providerId="ADAL" clId="{F7D04B5C-EB10-45CB-8C23-8798159F7F87}" dt="2026-09-13T16:29:00.029" v="324" actId="1076"/>
          <ac:picMkLst>
            <pc:docMk/>
            <pc:sldMk cId="3341894225" sldId="277"/>
            <ac:picMk id="5" creationId="{07BE5EDF-3494-E59D-BE22-6C90DBA7CD8C}"/>
          </ac:picMkLst>
        </pc:picChg>
      </pc:sldChg>
      <pc:sldChg chg="addSp delSp modSp mod modTransition delAnim modAnim">
        <pc:chgData name="Kathryn Morton" userId="20900121-6be3-4ff8-8e73-a8c375c2167a" providerId="ADAL" clId="{F7D04B5C-EB10-45CB-8C23-8798159F7F87}" dt="2026-09-15T11:23:29.732" v="672" actId="404"/>
        <pc:sldMkLst>
          <pc:docMk/>
          <pc:sldMk cId="919218535" sldId="280"/>
        </pc:sldMkLst>
        <pc:spChg chg="mod">
          <ac:chgData name="Kathryn Morton" userId="20900121-6be3-4ff8-8e73-a8c375c2167a" providerId="ADAL" clId="{F7D04B5C-EB10-45CB-8C23-8798159F7F87}" dt="2026-09-15T11:23:29.732" v="672" actId="404"/>
          <ac:spMkLst>
            <pc:docMk/>
            <pc:sldMk cId="919218535" sldId="280"/>
            <ac:spMk id="2" creationId="{E7D68DE7-3197-189D-6E00-733E30C84F9A}"/>
          </ac:spMkLst>
        </pc:spChg>
        <pc:spChg chg="add del mod">
          <ac:chgData name="Kathryn Morton" userId="20900121-6be3-4ff8-8e73-a8c375c2167a" providerId="ADAL" clId="{F7D04B5C-EB10-45CB-8C23-8798159F7F87}" dt="2026-09-15T11:23:21.150" v="668" actId="478"/>
          <ac:spMkLst>
            <pc:docMk/>
            <pc:sldMk cId="919218535" sldId="280"/>
            <ac:spMk id="3" creationId="{BF8ECAC3-8FC5-AE6D-17C8-FAB0D9146035}"/>
          </ac:spMkLst>
        </pc:spChg>
      </pc:sldChg>
      <pc:sldChg chg="modTransition modAnim">
        <pc:chgData name="Kathryn Morton" userId="20900121-6be3-4ff8-8e73-a8c375c2167a" providerId="ADAL" clId="{F7D04B5C-EB10-45CB-8C23-8798159F7F87}" dt="2026-09-13T16:30:04.992" v="329"/>
        <pc:sldMkLst>
          <pc:docMk/>
          <pc:sldMk cId="2063648596" sldId="281"/>
        </pc:sldMkLst>
      </pc:sldChg>
      <pc:sldChg chg="modSp mod modTransition">
        <pc:chgData name="Kathryn Morton" userId="20900121-6be3-4ff8-8e73-a8c375c2167a" providerId="ADAL" clId="{F7D04B5C-EB10-45CB-8C23-8798159F7F87}" dt="2026-09-13T16:41:21.446" v="365" actId="14100"/>
        <pc:sldMkLst>
          <pc:docMk/>
          <pc:sldMk cId="646310947" sldId="282"/>
        </pc:sldMkLst>
        <pc:picChg chg="mod modCrop">
          <ac:chgData name="Kathryn Morton" userId="20900121-6be3-4ff8-8e73-a8c375c2167a" providerId="ADAL" clId="{F7D04B5C-EB10-45CB-8C23-8798159F7F87}" dt="2026-09-13T16:41:21.446" v="365" actId="14100"/>
          <ac:picMkLst>
            <pc:docMk/>
            <pc:sldMk cId="646310947" sldId="282"/>
            <ac:picMk id="3" creationId="{7DAAB12D-A321-96B4-85B3-DC1655AE25BC}"/>
          </ac:picMkLst>
        </pc:picChg>
      </pc:sldChg>
      <pc:sldChg chg="modTransition">
        <pc:chgData name="Kathryn Morton" userId="20900121-6be3-4ff8-8e73-a8c375c2167a" providerId="ADAL" clId="{F7D04B5C-EB10-45CB-8C23-8798159F7F87}" dt="2026-09-13T16:18:45.152" v="69"/>
        <pc:sldMkLst>
          <pc:docMk/>
          <pc:sldMk cId="2640667914" sldId="283"/>
        </pc:sldMkLst>
      </pc:sldChg>
      <pc:sldChg chg="addSp modSp mod modAnim">
        <pc:chgData name="Kathryn Morton" userId="20900121-6be3-4ff8-8e73-a8c375c2167a" providerId="ADAL" clId="{F7D04B5C-EB10-45CB-8C23-8798159F7F87}" dt="2026-09-14T15:37:00.289" v="614"/>
        <pc:sldMkLst>
          <pc:docMk/>
          <pc:sldMk cId="2087630252" sldId="286"/>
        </pc:sldMkLst>
        <pc:spChg chg="add mod">
          <ac:chgData name="Kathryn Morton" userId="20900121-6be3-4ff8-8e73-a8c375c2167a" providerId="ADAL" clId="{F7D04B5C-EB10-45CB-8C23-8798159F7F87}" dt="2026-09-13T16:25:16.234" v="179" actId="20577"/>
          <ac:spMkLst>
            <pc:docMk/>
            <pc:sldMk cId="2087630252" sldId="286"/>
            <ac:spMk id="2" creationId="{E07CE000-D9D2-DDB2-4EC6-1EFFE32A4316}"/>
          </ac:spMkLst>
        </pc:spChg>
        <pc:spChg chg="mod">
          <ac:chgData name="Kathryn Morton" userId="20900121-6be3-4ff8-8e73-a8c375c2167a" providerId="ADAL" clId="{F7D04B5C-EB10-45CB-8C23-8798159F7F87}" dt="2026-09-13T16:45:34.953" v="411" actId="1076"/>
          <ac:spMkLst>
            <pc:docMk/>
            <pc:sldMk cId="2087630252" sldId="286"/>
            <ac:spMk id="3" creationId="{06AC54F9-42D9-6E89-AC38-05FEBE873C63}"/>
          </ac:spMkLst>
        </pc:spChg>
        <pc:spChg chg="add mod">
          <ac:chgData name="Kathryn Morton" userId="20900121-6be3-4ff8-8e73-a8c375c2167a" providerId="ADAL" clId="{F7D04B5C-EB10-45CB-8C23-8798159F7F87}" dt="2026-09-13T16:45:29.434" v="409" actId="1076"/>
          <ac:spMkLst>
            <pc:docMk/>
            <pc:sldMk cId="2087630252" sldId="286"/>
            <ac:spMk id="5" creationId="{6A65478A-700A-F661-E7DF-BCD17393D45C}"/>
          </ac:spMkLst>
        </pc:spChg>
        <pc:spChg chg="add mod">
          <ac:chgData name="Kathryn Morton" userId="20900121-6be3-4ff8-8e73-a8c375c2167a" providerId="ADAL" clId="{F7D04B5C-EB10-45CB-8C23-8798159F7F87}" dt="2026-09-13T16:24:25.670" v="145" actId="1076"/>
          <ac:spMkLst>
            <pc:docMk/>
            <pc:sldMk cId="2087630252" sldId="286"/>
            <ac:spMk id="7" creationId="{6137E03B-918F-6DE0-32EA-A013B5E24299}"/>
          </ac:spMkLst>
        </pc:spChg>
        <pc:spChg chg="add mod">
          <ac:chgData name="Kathryn Morton" userId="20900121-6be3-4ff8-8e73-a8c375c2167a" providerId="ADAL" clId="{F7D04B5C-EB10-45CB-8C23-8798159F7F87}" dt="2026-09-13T16:45:32.078" v="410" actId="1076"/>
          <ac:spMkLst>
            <pc:docMk/>
            <pc:sldMk cId="2087630252" sldId="286"/>
            <ac:spMk id="8" creationId="{6BA5D92C-A389-B02B-98D6-7005C7AA34A9}"/>
          </ac:spMkLst>
        </pc:spChg>
      </pc:sldChg>
      <pc:sldChg chg="new del">
        <pc:chgData name="Kathryn Morton" userId="20900121-6be3-4ff8-8e73-a8c375c2167a" providerId="ADAL" clId="{F7D04B5C-EB10-45CB-8C23-8798159F7F87}" dt="2026-09-15T17:38:11.268" v="1662" actId="2696"/>
        <pc:sldMkLst>
          <pc:docMk/>
          <pc:sldMk cId="2206310375" sldId="287"/>
        </pc:sldMkLst>
      </pc:sldChg>
    </pc:docChg>
  </pc:docChgLst>
  <pc:docChgLst>
    <pc:chgData name="Rachael Lacey" userId="S::rachaellacey@sthelens.org.uk::71309e0f-cf4e-47af-8ac5-f0b21e3a97d3" providerId="AD" clId="Web-{72B0761F-73FA-9D01-E173-9A403DB1D8E0}"/>
    <pc:docChg chg="modSld">
      <pc:chgData name="Rachael Lacey" userId="S::rachaellacey@sthelens.org.uk::71309e0f-cf4e-47af-8ac5-f0b21e3a97d3" providerId="AD" clId="Web-{72B0761F-73FA-9D01-E173-9A403DB1D8E0}" dt="2026-09-13T11:25:17.409" v="1"/>
      <pc:docMkLst>
        <pc:docMk/>
      </pc:docMkLst>
      <pc:sldChg chg="addSp delSp">
        <pc:chgData name="Rachael Lacey" userId="S::rachaellacey@sthelens.org.uk::71309e0f-cf4e-47af-8ac5-f0b21e3a97d3" providerId="AD" clId="Web-{72B0761F-73FA-9D01-E173-9A403DB1D8E0}" dt="2026-09-13T11:25:17.409" v="1"/>
        <pc:sldMkLst>
          <pc:docMk/>
          <pc:sldMk cId="0" sldId="263"/>
        </pc:sldMkLst>
      </pc:sldChg>
    </pc:docChg>
  </pc:docChgLst>
  <pc:docChgLst>
    <pc:chgData name="Angela Wareing" userId="37baa30b-f78e-4f9b-a137-3f1e19f83fed" providerId="ADAL" clId="{0ADF747D-A3B4-4402-8A96-9EAC992FB0DA}"/>
    <pc:docChg chg="modSld">
      <pc:chgData name="Angela Wareing" userId="37baa30b-f78e-4f9b-a137-3f1e19f83fed" providerId="ADAL" clId="{0ADF747D-A3B4-4402-8A96-9EAC992FB0DA}" dt="2026-09-14T18:06:37.524" v="0" actId="120"/>
      <pc:docMkLst>
        <pc:docMk/>
      </pc:docMkLst>
      <pc:sldChg chg="modSp mod">
        <pc:chgData name="Angela Wareing" userId="37baa30b-f78e-4f9b-a137-3f1e19f83fed" providerId="ADAL" clId="{0ADF747D-A3B4-4402-8A96-9EAC992FB0DA}" dt="2026-09-14T18:06:37.524" v="0" actId="120"/>
        <pc:sldMkLst>
          <pc:docMk/>
          <pc:sldMk cId="0" sldId="260"/>
        </pc:sldMkLst>
        <pc:spChg chg="mod">
          <ac:chgData name="Angela Wareing" userId="37baa30b-f78e-4f9b-a137-3f1e19f83fed" providerId="ADAL" clId="{0ADF747D-A3B4-4402-8A96-9EAC992FB0DA}" dt="2026-09-14T18:06:37.524" v="0" actId="120"/>
          <ac:spMkLst>
            <pc:docMk/>
            <pc:sldMk cId="0" sldId="260"/>
            <ac:spMk id="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5174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781DE8-6F53-4429-378A-2A2FD4787E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BEF6F9-9D94-F35F-BD0F-E7C64675C5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058B9-501E-8A18-4C96-A93AA17633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1BCEBC-DB34-DBCC-4A6A-BB3969223A33}"/>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27683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EF13B-C91E-7314-557B-5AF721AD5F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0ACD82-37DE-5367-E265-CE23EADE58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8466DF-3B6E-D7B1-9065-E1DC2780D3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74D828D-4762-F6FE-71B8-ACFBB848B001}"/>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264233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CDC10-7DB3-D4F6-C3D9-2D75C4D778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B68C0-A99F-8707-801C-7FBDE02066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0EE654-FC0D-5311-98F8-749651A253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A5C3EC-7F04-9021-5791-DBD7AC451C7E}"/>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837986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A237D-57B4-8534-34B2-08DD8313E7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5E53E-B90F-F300-7002-355E8A5A7C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AC5571-3F02-B5B0-283D-317D4E8FE22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7F3791-3DD8-637E-AEB3-68C26BC256F1}"/>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258306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CD499-B508-F252-D1D4-800B34AD2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59CD92-0B68-9352-620E-B313FA462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290CD5-F16E-EA4E-A539-FEA6B79FA63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981DE1-BC95-596F-FBDB-97FE13283D16}"/>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371581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D6BC9-6913-CB0F-7CA4-CCEF74C22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002E9A-3938-AB55-63D7-A7C307A888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4FA3DC-8F73-D6E0-38D9-968BB366F32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F9F3309-AB0E-FCA1-9E30-2F16956D3AA7}"/>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88010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35FC1-61D1-C730-7637-CA7711B5F0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0CFB9-F362-C56D-F149-F08736DC2D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B6F0D9-9EE8-729F-3E96-6AAF8FA1A3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EFC5B61-3B4E-2974-38DA-5216BD6AFFBD}"/>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0346362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CA95E8-1508-6CB4-2589-A04AC26C82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639DEF-E11E-80D7-3912-FDBCAC1032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46696E-795E-7A1E-6520-D229B8524F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6F4F5B-0D51-D4B5-110B-2BF59CB222F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8253507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A9C80-4E1C-BAB8-C0DC-FED3ACA68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D38839-59D9-D8B1-3DE5-C9405C8CB4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E9B46D-12AD-2ED2-1D2F-9F3FCA4749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A4332C-96EE-1182-A940-A5E15AADD427}"/>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538981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a:solidFill>
                  <a:srgbClr val="4B5563"/>
                </a:solidFill>
                <a:latin typeface="Cavolini" panose="03000502040302020204" pitchFamily="66" charset="0"/>
                <a:ea typeface="Poppins" pitchFamily="34" charset="-122"/>
                <a:cs typeface="Cavolini" panose="03000502040302020204" pitchFamily="66" charset="0"/>
              </a:rPr>
              <a:t>We try to have very positive mindset. When the children say ‘I can’t do it’ we change that by adding the word ‘yet</a:t>
            </a: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4D26C-4D47-1801-18E2-39210CE9D9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4B46C-6603-E431-48F9-F57B717CBF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4F7E5D-7144-34BE-64F0-3EBB1DBBDD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CAFB6E-557B-826B-6106-880854616FAC}"/>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4207029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6.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6732270" y="1805940"/>
            <a:ext cx="7018020" cy="4606290"/>
          </a:xfrm>
          <a:prstGeom prst="rect">
            <a:avLst/>
          </a:prstGeom>
          <a:noFill/>
          <a:ln/>
        </p:spPr>
        <p:txBody>
          <a:bodyPr wrap="square" lIns="91440" tIns="68580" rIns="91440" bIns="68580" rtlCol="0" anchor="ctr"/>
          <a:lstStyle/>
          <a:p>
            <a:pPr marL="0" indent="0">
              <a:lnSpc>
                <a:spcPct val="115000"/>
              </a:lnSpc>
              <a:buNone/>
            </a:pPr>
            <a:r>
              <a:rPr lang="en-US" sz="9600" b="1">
                <a:solidFill>
                  <a:srgbClr val="D97706"/>
                </a:solidFill>
                <a:latin typeface="Cavolini" panose="03000502040302020204" pitchFamily="66" charset="0"/>
                <a:ea typeface="Poppins" pitchFamily="34" charset="-122"/>
                <a:cs typeface="Cavolini" panose="03000502040302020204" pitchFamily="66" charset="0"/>
              </a:rPr>
              <a:t>Welcome to Year 4</a:t>
            </a:r>
            <a:endParaRPr lang="en-US" sz="9600">
              <a:latin typeface="Cavolini" panose="03000502040302020204" pitchFamily="66" charset="0"/>
              <a:cs typeface="Cavolini" panose="03000502040302020204" pitchFamily="66" charset="0"/>
            </a:endParaRPr>
          </a:p>
        </p:txBody>
      </p:sp>
      <p:pic>
        <p:nvPicPr>
          <p:cNvPr id="3" name="Image 0"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4" name="Picture 3" descr="Our School Curriculum Rationale">
            <a:extLst>
              <a:ext uri="{FF2B5EF4-FFF2-40B4-BE49-F238E27FC236}">
                <a16:creationId xmlns:a16="http://schemas.microsoft.com/office/drawing/2014/main" id="{988004BA-A789-3044-32EF-B5DF2E23EA5A}"/>
              </a:ext>
            </a:extLst>
          </p:cNvPr>
          <p:cNvPicPr>
            <a:picLocks noChangeAspect="1"/>
          </p:cNvPicPr>
          <p:nvPr/>
        </p:nvPicPr>
        <p:blipFill>
          <a:blip r:embed="rId5"/>
          <a:stretch>
            <a:fillRect/>
          </a:stretch>
        </p:blipFill>
        <p:spPr>
          <a:xfrm>
            <a:off x="1850781" y="2425944"/>
            <a:ext cx="3377712" cy="337771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txBox="1"/>
          <p:nvPr/>
        </p:nvSpPr>
        <p:spPr>
          <a:xfrm>
            <a:off x="1165860" y="662940"/>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Staff in Year 4</a:t>
            </a:r>
            <a:endParaRPr lang="en-US" sz="3600">
              <a:latin typeface="Cavolini" panose="03000502040302020204" pitchFamily="66" charset="0"/>
              <a:cs typeface="Cavolini" panose="03000502040302020204" pitchFamily="66" charset="0"/>
            </a:endParaRPr>
          </a:p>
        </p:txBody>
      </p:sp>
      <p:pic>
        <p:nvPicPr>
          <p:cNvPr id="4" name="Image 0"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6" name="Picture 5">
            <a:extLst>
              <a:ext uri="{FF2B5EF4-FFF2-40B4-BE49-F238E27FC236}">
                <a16:creationId xmlns:a16="http://schemas.microsoft.com/office/drawing/2014/main" id="{2A29620D-61AC-C3FF-2EC5-A1BED3917481}"/>
              </a:ext>
            </a:extLst>
          </p:cNvPr>
          <p:cNvPicPr>
            <a:picLocks noChangeAspect="1"/>
          </p:cNvPicPr>
          <p:nvPr/>
        </p:nvPicPr>
        <p:blipFill>
          <a:blip r:embed="rId5"/>
          <a:stretch>
            <a:fillRect/>
          </a:stretch>
        </p:blipFill>
        <p:spPr>
          <a:xfrm>
            <a:off x="281354" y="2005529"/>
            <a:ext cx="2790830" cy="3277111"/>
          </a:xfrm>
          <a:prstGeom prst="rect">
            <a:avLst/>
          </a:prstGeom>
        </p:spPr>
      </p:pic>
      <p:pic>
        <p:nvPicPr>
          <p:cNvPr id="8" name="Picture 7">
            <a:extLst>
              <a:ext uri="{FF2B5EF4-FFF2-40B4-BE49-F238E27FC236}">
                <a16:creationId xmlns:a16="http://schemas.microsoft.com/office/drawing/2014/main" id="{A1908A09-687E-D026-B912-F27733E3251B}"/>
              </a:ext>
            </a:extLst>
          </p:cNvPr>
          <p:cNvPicPr>
            <a:picLocks noChangeAspect="1"/>
          </p:cNvPicPr>
          <p:nvPr/>
        </p:nvPicPr>
        <p:blipFill>
          <a:blip r:embed="rId6"/>
          <a:stretch>
            <a:fillRect/>
          </a:stretch>
        </p:blipFill>
        <p:spPr>
          <a:xfrm>
            <a:off x="3841436" y="2009998"/>
            <a:ext cx="2698797" cy="3277111"/>
          </a:xfrm>
          <a:prstGeom prst="rect">
            <a:avLst/>
          </a:prstGeom>
        </p:spPr>
      </p:pic>
      <p:pic>
        <p:nvPicPr>
          <p:cNvPr id="10" name="Picture 9">
            <a:extLst>
              <a:ext uri="{FF2B5EF4-FFF2-40B4-BE49-F238E27FC236}">
                <a16:creationId xmlns:a16="http://schemas.microsoft.com/office/drawing/2014/main" id="{155FE5E6-192A-7252-AEF6-CF449F13F904}"/>
              </a:ext>
            </a:extLst>
          </p:cNvPr>
          <p:cNvPicPr>
            <a:picLocks noChangeAspect="1"/>
          </p:cNvPicPr>
          <p:nvPr/>
        </p:nvPicPr>
        <p:blipFill>
          <a:blip r:embed="rId7"/>
          <a:srcRect r="6598"/>
          <a:stretch>
            <a:fillRect/>
          </a:stretch>
        </p:blipFill>
        <p:spPr>
          <a:xfrm>
            <a:off x="7309485" y="2045166"/>
            <a:ext cx="2709305" cy="3277112"/>
          </a:xfrm>
          <a:prstGeom prst="rect">
            <a:avLst/>
          </a:prstGeom>
        </p:spPr>
      </p:pic>
      <p:pic>
        <p:nvPicPr>
          <p:cNvPr id="13" name="Picture 12">
            <a:extLst>
              <a:ext uri="{FF2B5EF4-FFF2-40B4-BE49-F238E27FC236}">
                <a16:creationId xmlns:a16="http://schemas.microsoft.com/office/drawing/2014/main" id="{D16D8102-3CF5-699C-0CDA-A9A9BD198FE3}"/>
              </a:ext>
            </a:extLst>
          </p:cNvPr>
          <p:cNvPicPr>
            <a:picLocks noChangeAspect="1"/>
          </p:cNvPicPr>
          <p:nvPr/>
        </p:nvPicPr>
        <p:blipFill>
          <a:blip r:embed="rId8"/>
          <a:srcRect r="9417" b="11949"/>
          <a:stretch>
            <a:fillRect/>
          </a:stretch>
        </p:blipFill>
        <p:spPr>
          <a:xfrm>
            <a:off x="11066845" y="2005529"/>
            <a:ext cx="2622126" cy="3277112"/>
          </a:xfrm>
          <a:prstGeom prst="rect">
            <a:avLst/>
          </a:prstGeom>
        </p:spPr>
      </p:pic>
      <p:sp>
        <p:nvSpPr>
          <p:cNvPr id="15" name="TextBox 14">
            <a:extLst>
              <a:ext uri="{FF2B5EF4-FFF2-40B4-BE49-F238E27FC236}">
                <a16:creationId xmlns:a16="http://schemas.microsoft.com/office/drawing/2014/main" id="{1F4E507F-3861-6E18-3D7B-FB5981BCB0CC}"/>
              </a:ext>
            </a:extLst>
          </p:cNvPr>
          <p:cNvSpPr txBox="1"/>
          <p:nvPr/>
        </p:nvSpPr>
        <p:spPr>
          <a:xfrm>
            <a:off x="281354" y="5744304"/>
            <a:ext cx="2759192" cy="923330"/>
          </a:xfrm>
          <a:prstGeom prst="rect">
            <a:avLst/>
          </a:prstGeom>
          <a:noFill/>
        </p:spPr>
        <p:txBody>
          <a:bodyPr wrap="square" rtlCol="0">
            <a:spAutoFit/>
          </a:bodyPr>
          <a:lstStyle/>
          <a:p>
            <a:r>
              <a:rPr lang="en-GB">
                <a:latin typeface="Cavolini" panose="03000502040302020204" pitchFamily="66" charset="0"/>
                <a:cs typeface="Cavolini" panose="03000502040302020204" pitchFamily="66" charset="0"/>
              </a:rPr>
              <a:t>Mrs Morton  </a:t>
            </a:r>
          </a:p>
          <a:p>
            <a:r>
              <a:rPr lang="en-GB">
                <a:latin typeface="Cavolini" panose="03000502040302020204" pitchFamily="66" charset="0"/>
                <a:cs typeface="Cavolini" panose="03000502040302020204" pitchFamily="66" charset="0"/>
              </a:rPr>
              <a:t>Year 4 Teacher</a:t>
            </a:r>
          </a:p>
          <a:p>
            <a:r>
              <a:rPr lang="en-GB">
                <a:latin typeface="Cavolini" panose="03000502040302020204" pitchFamily="66" charset="0"/>
                <a:cs typeface="Cavolini" panose="03000502040302020204" pitchFamily="66" charset="0"/>
              </a:rPr>
              <a:t>Mon, Tue, Thurs, Fri</a:t>
            </a:r>
          </a:p>
        </p:txBody>
      </p:sp>
      <p:sp>
        <p:nvSpPr>
          <p:cNvPr id="17" name="TextBox 16">
            <a:extLst>
              <a:ext uri="{FF2B5EF4-FFF2-40B4-BE49-F238E27FC236}">
                <a16:creationId xmlns:a16="http://schemas.microsoft.com/office/drawing/2014/main" id="{AF824073-7863-F1F0-9957-7E37D31D79A2}"/>
              </a:ext>
            </a:extLst>
          </p:cNvPr>
          <p:cNvSpPr txBox="1"/>
          <p:nvPr/>
        </p:nvSpPr>
        <p:spPr>
          <a:xfrm>
            <a:off x="3640364" y="5744304"/>
            <a:ext cx="2759192" cy="1200329"/>
          </a:xfrm>
          <a:prstGeom prst="rect">
            <a:avLst/>
          </a:prstGeom>
          <a:noFill/>
        </p:spPr>
        <p:txBody>
          <a:bodyPr wrap="square" rtlCol="0">
            <a:spAutoFit/>
          </a:bodyPr>
          <a:lstStyle/>
          <a:p>
            <a:r>
              <a:rPr lang="en-GB" dirty="0">
                <a:latin typeface="Cavolini" panose="03000502040302020204" pitchFamily="66" charset="0"/>
                <a:cs typeface="Cavolini" panose="03000502040302020204" pitchFamily="66" charset="0"/>
              </a:rPr>
              <a:t>Mrs Webster</a:t>
            </a:r>
          </a:p>
          <a:p>
            <a:r>
              <a:rPr lang="en-GB" dirty="0">
                <a:latin typeface="Cavolini" panose="03000502040302020204" pitchFamily="66" charset="0"/>
                <a:cs typeface="Cavolini" panose="03000502040302020204" pitchFamily="66" charset="0"/>
              </a:rPr>
              <a:t>Deputy Head and </a:t>
            </a:r>
            <a:r>
              <a:rPr lang="en-GB" dirty="0" err="1">
                <a:latin typeface="Cavolini" panose="03000502040302020204" pitchFamily="66" charset="0"/>
                <a:cs typeface="Cavolini" panose="03000502040302020204" pitchFamily="66" charset="0"/>
              </a:rPr>
              <a:t>SendCo</a:t>
            </a:r>
            <a:r>
              <a:rPr lang="en-GB" dirty="0">
                <a:latin typeface="Cavolini" panose="03000502040302020204" pitchFamily="66" charset="0"/>
                <a:cs typeface="Cavolini" panose="03000502040302020204" pitchFamily="66" charset="0"/>
              </a:rPr>
              <a:t> </a:t>
            </a:r>
          </a:p>
          <a:p>
            <a:r>
              <a:rPr lang="en-GB" dirty="0">
                <a:latin typeface="Cavolini" panose="03000502040302020204" pitchFamily="66" charset="0"/>
                <a:cs typeface="Cavolini" panose="03000502040302020204" pitchFamily="66" charset="0"/>
              </a:rPr>
              <a:t>Wednesdays</a:t>
            </a:r>
          </a:p>
        </p:txBody>
      </p:sp>
      <p:sp>
        <p:nvSpPr>
          <p:cNvPr id="20" name="TextBox 19">
            <a:extLst>
              <a:ext uri="{FF2B5EF4-FFF2-40B4-BE49-F238E27FC236}">
                <a16:creationId xmlns:a16="http://schemas.microsoft.com/office/drawing/2014/main" id="{2B35FA83-7BC7-21FA-7078-D5CA522C243E}"/>
              </a:ext>
            </a:extLst>
          </p:cNvPr>
          <p:cNvSpPr txBox="1"/>
          <p:nvPr/>
        </p:nvSpPr>
        <p:spPr>
          <a:xfrm>
            <a:off x="7309485" y="5744304"/>
            <a:ext cx="2759192" cy="923330"/>
          </a:xfrm>
          <a:prstGeom prst="rect">
            <a:avLst/>
          </a:prstGeom>
          <a:noFill/>
        </p:spPr>
        <p:txBody>
          <a:bodyPr wrap="square" rtlCol="0">
            <a:spAutoFit/>
          </a:bodyPr>
          <a:lstStyle/>
          <a:p>
            <a:r>
              <a:rPr lang="en-GB" dirty="0">
                <a:latin typeface="Cavolini" panose="03000502040302020204" pitchFamily="66" charset="0"/>
                <a:cs typeface="Cavolini" panose="03000502040302020204" pitchFamily="66" charset="0"/>
              </a:rPr>
              <a:t>Mrs Irving  </a:t>
            </a:r>
          </a:p>
          <a:p>
            <a:r>
              <a:rPr lang="en-GB" dirty="0">
                <a:latin typeface="Cavolini" panose="03000502040302020204" pitchFamily="66" charset="0"/>
                <a:cs typeface="Cavolini" panose="03000502040302020204" pitchFamily="66" charset="0"/>
              </a:rPr>
              <a:t>LSA</a:t>
            </a:r>
          </a:p>
          <a:p>
            <a:endParaRPr lang="en-GB" dirty="0">
              <a:latin typeface="Cavolini" panose="03000502040302020204" pitchFamily="66" charset="0"/>
              <a:cs typeface="Cavolini" panose="03000502040302020204" pitchFamily="66" charset="0"/>
            </a:endParaRPr>
          </a:p>
        </p:txBody>
      </p:sp>
      <p:sp>
        <p:nvSpPr>
          <p:cNvPr id="22" name="TextBox 21">
            <a:extLst>
              <a:ext uri="{FF2B5EF4-FFF2-40B4-BE49-F238E27FC236}">
                <a16:creationId xmlns:a16="http://schemas.microsoft.com/office/drawing/2014/main" id="{224C7B39-2EF4-0F18-0DC1-DD02F52932AC}"/>
              </a:ext>
            </a:extLst>
          </p:cNvPr>
          <p:cNvSpPr txBox="1"/>
          <p:nvPr/>
        </p:nvSpPr>
        <p:spPr>
          <a:xfrm>
            <a:off x="11118246" y="5651973"/>
            <a:ext cx="2598389" cy="923330"/>
          </a:xfrm>
          <a:prstGeom prst="rect">
            <a:avLst/>
          </a:prstGeom>
          <a:noFill/>
        </p:spPr>
        <p:txBody>
          <a:bodyPr wrap="square" rtlCol="0">
            <a:spAutoFit/>
          </a:bodyPr>
          <a:lstStyle/>
          <a:p>
            <a:r>
              <a:rPr lang="en-GB" dirty="0">
                <a:latin typeface="Cavolini" panose="03000502040302020204" pitchFamily="66" charset="0"/>
                <a:cs typeface="Cavolini" panose="03000502040302020204" pitchFamily="66" charset="0"/>
              </a:rPr>
              <a:t>Mrs Stanley </a:t>
            </a:r>
          </a:p>
          <a:p>
            <a:r>
              <a:rPr lang="en-GB" dirty="0">
                <a:latin typeface="Cavolini" panose="03000502040302020204" pitchFamily="66" charset="0"/>
                <a:cs typeface="Cavolini" panose="03000502040302020204" pitchFamily="66" charset="0"/>
              </a:rPr>
              <a:t>LSA</a:t>
            </a:r>
          </a:p>
          <a:p>
            <a:r>
              <a:rPr lang="en-GB" dirty="0">
                <a:latin typeface="Cavolini" panose="03000502040302020204" pitchFamily="66" charset="0"/>
                <a:cs typeface="Cavolini" panose="03000502040302020204" pitchFamily="66" charset="0"/>
              </a:rPr>
              <a:t>Tuesday Afternoon</a:t>
            </a:r>
          </a:p>
        </p:txBody>
      </p:sp>
      <p:sp>
        <p:nvSpPr>
          <p:cNvPr id="24" name="TextBox 23">
            <a:extLst>
              <a:ext uri="{FF2B5EF4-FFF2-40B4-BE49-F238E27FC236}">
                <a16:creationId xmlns:a16="http://schemas.microsoft.com/office/drawing/2014/main" id="{AE22962A-B03D-BD3A-99B6-5E6B4F29C73E}"/>
              </a:ext>
            </a:extLst>
          </p:cNvPr>
          <p:cNvSpPr txBox="1"/>
          <p:nvPr/>
        </p:nvSpPr>
        <p:spPr>
          <a:xfrm>
            <a:off x="11300147" y="5744306"/>
            <a:ext cx="2598389" cy="369332"/>
          </a:xfrm>
          <a:prstGeom prst="rect">
            <a:avLst/>
          </a:prstGeom>
          <a:noFill/>
        </p:spPr>
        <p:txBody>
          <a:bodyPr wrap="square" rtlCol="0">
            <a:spAutoFit/>
          </a:bodyPr>
          <a:lstStyle/>
          <a:p>
            <a:endParaRPr lang="en-GB" dirty="0">
              <a:latin typeface="Cavolini" panose="03000502040302020204" pitchFamily="66" charset="0"/>
              <a:cs typeface="Cavolini" panose="03000502040302020204" pitchFamily="66"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925497" y="1797549"/>
            <a:ext cx="7018020" cy="4114800"/>
          </a:xfrm>
          <a:prstGeom prst="rect">
            <a:avLst/>
          </a:prstGeom>
          <a:noFill/>
          <a:ln/>
        </p:spPr>
        <p:txBody>
          <a:bodyPr wrap="square" lIns="91440" tIns="68580" rIns="91440" bIns="68580" rtlCol="0" anchor="ctr"/>
          <a:lstStyle/>
          <a:p>
            <a:pPr marL="0" indent="0" algn="ctr">
              <a:lnSpc>
                <a:spcPct val="100000"/>
              </a:lnSpc>
              <a:buNone/>
            </a:pPr>
            <a:r>
              <a:rPr lang="en-US" sz="2200" dirty="0">
                <a:solidFill>
                  <a:srgbClr val="4B5563"/>
                </a:solidFill>
                <a:latin typeface="Cavolini" panose="03000502040302020204" pitchFamily="66" charset="0"/>
                <a:ea typeface="Poppins" pitchFamily="34" charset="-122"/>
                <a:cs typeface="Cavolini" panose="03000502040302020204" pitchFamily="66" charset="0"/>
              </a:rPr>
              <a:t>Our school mission is </a:t>
            </a:r>
          </a:p>
          <a:p>
            <a:pPr marL="0" indent="0" algn="ctr">
              <a:lnSpc>
                <a:spcPct val="100000"/>
              </a:lnSpc>
              <a:buNone/>
            </a:pPr>
            <a:r>
              <a:rPr lang="en-US" sz="2200" dirty="0">
                <a:solidFill>
                  <a:srgbClr val="4B5563"/>
                </a:solidFill>
                <a:latin typeface="Cavolini" panose="03000502040302020204" pitchFamily="66" charset="0"/>
                <a:ea typeface="Poppins" pitchFamily="34" charset="-122"/>
                <a:cs typeface="Cavolini" panose="03000502040302020204" pitchFamily="66" charset="0"/>
              </a:rPr>
              <a:t>‘Lighting the flame for lifelong learning.’ </a:t>
            </a:r>
          </a:p>
          <a:p>
            <a:pPr marL="0" indent="0" algn="ctr">
              <a:lnSpc>
                <a:spcPct val="100000"/>
              </a:lnSpc>
              <a:buNone/>
            </a:pPr>
            <a:endParaRPr lang="en-US" sz="2200" dirty="0">
              <a:solidFill>
                <a:srgbClr val="4B5563"/>
              </a:solidFill>
              <a:latin typeface="Cavolini" panose="03000502040302020204" pitchFamily="66" charset="0"/>
              <a:ea typeface="Poppins" pitchFamily="34" charset="-122"/>
              <a:cs typeface="Cavolini" panose="03000502040302020204" pitchFamily="66" charset="0"/>
            </a:endParaRPr>
          </a:p>
          <a:p>
            <a:pPr marL="0" indent="0" algn="ctr">
              <a:lnSpc>
                <a:spcPct val="100000"/>
              </a:lnSpc>
              <a:buNone/>
            </a:pPr>
            <a:r>
              <a:rPr lang="en-US" sz="2200" dirty="0">
                <a:solidFill>
                  <a:srgbClr val="4B5563"/>
                </a:solidFill>
                <a:latin typeface="Cavolini" panose="03000502040302020204" pitchFamily="66" charset="0"/>
                <a:ea typeface="Poppins" pitchFamily="34" charset="-122"/>
                <a:cs typeface="Cavolini" panose="03000502040302020204" pitchFamily="66" charset="0"/>
              </a:rPr>
              <a:t>We want the children to feel curious, confident and proud. </a:t>
            </a:r>
          </a:p>
          <a:p>
            <a:pPr marL="0" indent="0" algn="ctr">
              <a:lnSpc>
                <a:spcPct val="100000"/>
              </a:lnSpc>
              <a:buNone/>
            </a:pPr>
            <a:endParaRPr lang="en-US" sz="2200" dirty="0">
              <a:solidFill>
                <a:srgbClr val="4B5563"/>
              </a:solidFill>
              <a:latin typeface="Cavolini" panose="03000502040302020204" pitchFamily="66" charset="0"/>
              <a:ea typeface="Poppins" pitchFamily="34" charset="-122"/>
              <a:cs typeface="Cavolini" panose="03000502040302020204" pitchFamily="66" charset="0"/>
            </a:endParaRPr>
          </a:p>
          <a:p>
            <a:pPr marL="0" indent="0" algn="ctr">
              <a:lnSpc>
                <a:spcPct val="100000"/>
              </a:lnSpc>
              <a:buNone/>
            </a:pPr>
            <a:r>
              <a:rPr lang="en-US" sz="2200" dirty="0">
                <a:solidFill>
                  <a:srgbClr val="4B5563"/>
                </a:solidFill>
                <a:latin typeface="Cavolini" panose="03000502040302020204" pitchFamily="66" charset="0"/>
                <a:ea typeface="Poppins" pitchFamily="34" charset="-122"/>
                <a:cs typeface="Cavolini" panose="03000502040302020204" pitchFamily="66" charset="0"/>
              </a:rPr>
              <a:t>In Year 4, we will help children enjoy learning, become more independent and develop their resilience when faced with challenges. </a:t>
            </a:r>
          </a:p>
          <a:p>
            <a:pPr marL="0" indent="0">
              <a:lnSpc>
                <a:spcPct val="100000"/>
              </a:lnSpc>
              <a:buNone/>
            </a:pPr>
            <a:endParaRPr lang="en-US" sz="2200" dirty="0">
              <a:solidFill>
                <a:srgbClr val="4B5563"/>
              </a:solidFill>
              <a:latin typeface="Cavolini" panose="03000502040302020204" pitchFamily="66" charset="0"/>
              <a:cs typeface="Cavolini" panose="03000502040302020204" pitchFamily="66" charset="0"/>
            </a:endParaRPr>
          </a:p>
          <a:p>
            <a:pPr marL="0" indent="0">
              <a:lnSpc>
                <a:spcPct val="100000"/>
              </a:lnSpc>
              <a:buNone/>
            </a:pPr>
            <a:endParaRPr lang="en-US" sz="2200" dirty="0">
              <a:latin typeface="Cavolini" panose="03000502040302020204" pitchFamily="66" charset="0"/>
              <a:cs typeface="Cavolini" panose="03000502040302020204" pitchFamily="66" charset="0"/>
            </a:endParaRPr>
          </a:p>
        </p:txBody>
      </p:sp>
      <p:sp>
        <p:nvSpPr>
          <p:cNvPr id="4" name="Text 1"/>
          <p:cNvSpPr txBox="1"/>
          <p:nvPr/>
        </p:nvSpPr>
        <p:spPr>
          <a:xfrm>
            <a:off x="2343150" y="31190"/>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Lighting the flame for lifelong learning</a:t>
            </a:r>
            <a:endParaRPr lang="en-US" sz="3600">
              <a:latin typeface="Cavolini" panose="03000502040302020204" pitchFamily="66" charset="0"/>
              <a:cs typeface="Cavolini" panose="03000502040302020204" pitchFamily="66" charset="0"/>
            </a:endParaRPr>
          </a:p>
        </p:txBody>
      </p:sp>
      <p:pic>
        <p:nvPicPr>
          <p:cNvPr id="5" name="Image 1"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7" name="Content Placeholder 3">
            <a:extLst>
              <a:ext uri="{FF2B5EF4-FFF2-40B4-BE49-F238E27FC236}">
                <a16:creationId xmlns:a16="http://schemas.microsoft.com/office/drawing/2014/main" id="{B5402894-82E4-C2ED-1067-49F45D44676D}"/>
              </a:ext>
            </a:extLst>
          </p:cNvPr>
          <p:cNvPicPr>
            <a:picLocks noChangeAspect="1"/>
          </p:cNvPicPr>
          <p:nvPr/>
        </p:nvPicPr>
        <p:blipFill>
          <a:blip r:embed="rId5"/>
          <a:srcRect r="2" b="1244"/>
          <a:stretch>
            <a:fillRect/>
          </a:stretch>
        </p:blipFill>
        <p:spPr>
          <a:xfrm>
            <a:off x="560580" y="982991"/>
            <a:ext cx="4635315" cy="6857989"/>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9EC64E5-4380-9C52-5111-8027025E2650}"/>
              </a:ext>
            </a:extLst>
          </p:cNvPr>
          <p:cNvGrpSpPr/>
          <p:nvPr/>
        </p:nvGrpSpPr>
        <p:grpSpPr>
          <a:xfrm>
            <a:off x="1245870" y="2073169"/>
            <a:ext cx="7749540" cy="1439023"/>
            <a:chOff x="1245870" y="1921397"/>
            <a:chExt cx="7749540" cy="1439023"/>
          </a:xfrm>
        </p:grpSpPr>
        <p:sp>
          <p:nvSpPr>
            <p:cNvPr id="3" name="Shape 0"/>
            <p:cNvSpPr/>
            <p:nvPr/>
          </p:nvSpPr>
          <p:spPr>
            <a:xfrm>
              <a:off x="1245870" y="1921397"/>
              <a:ext cx="7749540" cy="1439023"/>
            </a:xfrm>
            <a:prstGeom prst="roundRect">
              <a:avLst>
                <a:gd name="adj" fmla="val 12346"/>
              </a:avLst>
            </a:prstGeom>
            <a:solidFill>
              <a:srgbClr val="FFF7E8"/>
            </a:solidFill>
            <a:ln/>
          </p:spPr>
          <p:txBody>
            <a:bodyPr/>
            <a:lstStyle/>
            <a:p>
              <a:endParaRPr lang="en-GB"/>
            </a:p>
          </p:txBody>
        </p:sp>
        <p:sp>
          <p:nvSpPr>
            <p:cNvPr id="4" name="Text 1"/>
            <p:cNvSpPr/>
            <p:nvPr/>
          </p:nvSpPr>
          <p:spPr>
            <a:xfrm>
              <a:off x="1554480" y="227457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Cavolini" panose="03000502040302020204" pitchFamily="66" charset="0"/>
                  <a:ea typeface="Poppins" pitchFamily="34" charset="-122"/>
                  <a:cs typeface="Cavolini" panose="03000502040302020204" pitchFamily="66" charset="0"/>
                </a:rPr>
                <a:t>1</a:t>
              </a:r>
              <a:endParaRPr lang="en-US">
                <a:latin typeface="Cavolini" panose="03000502040302020204" pitchFamily="66" charset="0"/>
                <a:cs typeface="Cavolini" panose="03000502040302020204" pitchFamily="66" charset="0"/>
              </a:endParaRPr>
            </a:p>
          </p:txBody>
        </p:sp>
        <p:sp>
          <p:nvSpPr>
            <p:cNvPr id="5" name="Text 2"/>
            <p:cNvSpPr txBox="1"/>
            <p:nvPr/>
          </p:nvSpPr>
          <p:spPr>
            <a:xfrm>
              <a:off x="2297430" y="2257353"/>
              <a:ext cx="6195060" cy="925830"/>
            </a:xfrm>
            <a:prstGeom prst="rect">
              <a:avLst/>
            </a:prstGeom>
            <a:noFill/>
            <a:ln/>
          </p:spPr>
          <p:txBody>
            <a:bodyPr wrap="square" lIns="91440" tIns="68580" rIns="91440" bIns="68580" rtlCol="0" anchor="ctr"/>
            <a:lstStyle/>
            <a:p>
              <a:pPr marL="0" indent="0">
                <a:lnSpc>
                  <a:spcPct val="100000"/>
                </a:lnSpc>
                <a:buNone/>
              </a:pPr>
              <a:r>
                <a:rPr lang="en-US">
                  <a:solidFill>
                    <a:srgbClr val="4B5563"/>
                  </a:solidFill>
                  <a:latin typeface="Cavolini" panose="03000502040302020204" pitchFamily="66" charset="0"/>
                  <a:ea typeface="Poppins" pitchFamily="34" charset="-122"/>
                  <a:cs typeface="Cavolini" panose="03000502040302020204" pitchFamily="66" charset="0"/>
                </a:rPr>
                <a:t>Year 4 is a time to grow in independence and take more responsibility. Year 4 are the oldest children in our building so are in a prime position to set a good example to the younger children.</a:t>
              </a:r>
              <a:endParaRPr lang="en-US">
                <a:latin typeface="Cavolini" panose="03000502040302020204" pitchFamily="66" charset="0"/>
                <a:cs typeface="Cavolini" panose="03000502040302020204" pitchFamily="66" charset="0"/>
              </a:endParaRPr>
            </a:p>
          </p:txBody>
        </p:sp>
      </p:grpSp>
      <p:grpSp>
        <p:nvGrpSpPr>
          <p:cNvPr id="22" name="Group 21">
            <a:extLst>
              <a:ext uri="{FF2B5EF4-FFF2-40B4-BE49-F238E27FC236}">
                <a16:creationId xmlns:a16="http://schemas.microsoft.com/office/drawing/2014/main" id="{A48D8916-6766-6023-07DA-725795F2FEC5}"/>
              </a:ext>
            </a:extLst>
          </p:cNvPr>
          <p:cNvGrpSpPr/>
          <p:nvPr/>
        </p:nvGrpSpPr>
        <p:grpSpPr>
          <a:xfrm>
            <a:off x="1245870" y="4617720"/>
            <a:ext cx="7612380" cy="1280160"/>
            <a:chOff x="1245870" y="4798139"/>
            <a:chExt cx="7612380" cy="1280160"/>
          </a:xfrm>
        </p:grpSpPr>
        <p:sp>
          <p:nvSpPr>
            <p:cNvPr id="9" name="Shape 6"/>
            <p:cNvSpPr/>
            <p:nvPr/>
          </p:nvSpPr>
          <p:spPr>
            <a:xfrm>
              <a:off x="1245870" y="4869179"/>
              <a:ext cx="7612380" cy="1138081"/>
            </a:xfrm>
            <a:prstGeom prst="roundRect">
              <a:avLst>
                <a:gd name="adj" fmla="val 12346"/>
              </a:avLst>
            </a:prstGeom>
            <a:solidFill>
              <a:srgbClr val="FFF7E8"/>
            </a:solidFill>
            <a:ln/>
          </p:spPr>
          <p:txBody>
            <a:bodyPr/>
            <a:lstStyle/>
            <a:p>
              <a:endParaRPr lang="en-GB"/>
            </a:p>
          </p:txBody>
        </p:sp>
        <p:sp>
          <p:nvSpPr>
            <p:cNvPr id="10" name="Text 7"/>
            <p:cNvSpPr/>
            <p:nvPr/>
          </p:nvSpPr>
          <p:spPr>
            <a:xfrm>
              <a:off x="1611630" y="512064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Cavolini" panose="03000502040302020204" pitchFamily="66" charset="0"/>
                  <a:ea typeface="Poppins" pitchFamily="34" charset="-122"/>
                  <a:cs typeface="Cavolini" panose="03000502040302020204" pitchFamily="66" charset="0"/>
                </a:rPr>
                <a:t>3</a:t>
              </a:r>
              <a:endParaRPr lang="en-US" sz="1400">
                <a:latin typeface="Cavolini" panose="03000502040302020204" pitchFamily="66" charset="0"/>
                <a:cs typeface="Cavolini" panose="03000502040302020204" pitchFamily="66" charset="0"/>
              </a:endParaRPr>
            </a:p>
          </p:txBody>
        </p:sp>
        <p:sp>
          <p:nvSpPr>
            <p:cNvPr id="11" name="Text 8"/>
            <p:cNvSpPr txBox="1"/>
            <p:nvPr/>
          </p:nvSpPr>
          <p:spPr>
            <a:xfrm>
              <a:off x="2183130" y="4798139"/>
              <a:ext cx="6195060" cy="1280160"/>
            </a:xfrm>
            <a:prstGeom prst="rect">
              <a:avLst/>
            </a:prstGeom>
            <a:noFill/>
            <a:ln/>
          </p:spPr>
          <p:txBody>
            <a:bodyPr wrap="square" lIns="91440" tIns="68580" rIns="91440" bIns="68580" rtlCol="0" anchor="ctr"/>
            <a:lstStyle/>
            <a:p>
              <a:pPr marL="0" indent="0">
                <a:lnSpc>
                  <a:spcPct val="100000"/>
                </a:lnSpc>
                <a:buNone/>
              </a:pPr>
              <a:r>
                <a:rPr lang="en-US">
                  <a:solidFill>
                    <a:srgbClr val="4B5563"/>
                  </a:solidFill>
                  <a:latin typeface="Cavolini" panose="03000502040302020204" pitchFamily="66" charset="0"/>
                  <a:ea typeface="Poppins" pitchFamily="34" charset="-122"/>
                  <a:cs typeface="Cavolini" panose="03000502040302020204" pitchFamily="66" charset="0"/>
                </a:rPr>
                <a:t>We will take pride in trying to produce our best work that is presented neatly. We will be conscious of the choices we make and really try to be kind to others as well as ourselves.</a:t>
              </a:r>
              <a:endParaRPr lang="en-US">
                <a:latin typeface="Cavolini" panose="03000502040302020204" pitchFamily="66" charset="0"/>
                <a:cs typeface="Cavolini" panose="03000502040302020204" pitchFamily="66" charset="0"/>
              </a:endParaRPr>
            </a:p>
          </p:txBody>
        </p:sp>
      </p:grpSp>
      <p:grpSp>
        <p:nvGrpSpPr>
          <p:cNvPr id="24" name="Group 23">
            <a:extLst>
              <a:ext uri="{FF2B5EF4-FFF2-40B4-BE49-F238E27FC236}">
                <a16:creationId xmlns:a16="http://schemas.microsoft.com/office/drawing/2014/main" id="{0A1FF221-04D2-4A8B-7D77-A66F4D703DAE}"/>
              </a:ext>
            </a:extLst>
          </p:cNvPr>
          <p:cNvGrpSpPr/>
          <p:nvPr/>
        </p:nvGrpSpPr>
        <p:grpSpPr>
          <a:xfrm>
            <a:off x="1234440" y="6106224"/>
            <a:ext cx="7612380" cy="968946"/>
            <a:chOff x="1234440" y="6106224"/>
            <a:chExt cx="7612380" cy="968946"/>
          </a:xfrm>
        </p:grpSpPr>
        <p:grpSp>
          <p:nvGrpSpPr>
            <p:cNvPr id="23" name="Group 22">
              <a:extLst>
                <a:ext uri="{FF2B5EF4-FFF2-40B4-BE49-F238E27FC236}">
                  <a16:creationId xmlns:a16="http://schemas.microsoft.com/office/drawing/2014/main" id="{42A497EE-54AF-EBF7-EC7A-287340595182}"/>
                </a:ext>
              </a:extLst>
            </p:cNvPr>
            <p:cNvGrpSpPr/>
            <p:nvPr/>
          </p:nvGrpSpPr>
          <p:grpSpPr>
            <a:xfrm>
              <a:off x="1234440" y="6106224"/>
              <a:ext cx="7612380" cy="925830"/>
              <a:chOff x="1245870" y="6149340"/>
              <a:chExt cx="7612380" cy="925830"/>
            </a:xfrm>
          </p:grpSpPr>
          <p:sp>
            <p:nvSpPr>
              <p:cNvPr id="12" name="Shape 9"/>
              <p:cNvSpPr/>
              <p:nvPr/>
            </p:nvSpPr>
            <p:spPr>
              <a:xfrm>
                <a:off x="1245870" y="6149340"/>
                <a:ext cx="7612380" cy="925830"/>
              </a:xfrm>
              <a:prstGeom prst="roundRect">
                <a:avLst>
                  <a:gd name="adj" fmla="val 12346"/>
                </a:avLst>
              </a:prstGeom>
              <a:solidFill>
                <a:srgbClr val="FFF7E8"/>
              </a:solidFill>
              <a:ln/>
            </p:spPr>
            <p:txBody>
              <a:bodyPr/>
              <a:lstStyle/>
              <a:p>
                <a:endParaRPr lang="en-GB"/>
              </a:p>
            </p:txBody>
          </p:sp>
          <p:sp>
            <p:nvSpPr>
              <p:cNvPr id="13" name="Text 10"/>
              <p:cNvSpPr/>
              <p:nvPr/>
            </p:nvSpPr>
            <p:spPr>
              <a:xfrm>
                <a:off x="1611630" y="638937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Cavolini" panose="03000502040302020204" pitchFamily="66" charset="0"/>
                    <a:ea typeface="Poppins" pitchFamily="34" charset="-122"/>
                    <a:cs typeface="Cavolini" panose="03000502040302020204" pitchFamily="66" charset="0"/>
                  </a:rPr>
                  <a:t>4</a:t>
                </a:r>
                <a:endParaRPr lang="en-US" sz="1400">
                  <a:latin typeface="Cavolini" panose="03000502040302020204" pitchFamily="66" charset="0"/>
                  <a:cs typeface="Cavolini" panose="03000502040302020204" pitchFamily="66" charset="0"/>
                </a:endParaRPr>
              </a:p>
            </p:txBody>
          </p:sp>
        </p:grpSp>
        <p:sp>
          <p:nvSpPr>
            <p:cNvPr id="14" name="Text 11"/>
            <p:cNvSpPr txBox="1"/>
            <p:nvPr/>
          </p:nvSpPr>
          <p:spPr>
            <a:xfrm>
              <a:off x="2297430" y="6149340"/>
              <a:ext cx="6195060" cy="925830"/>
            </a:xfrm>
            <a:prstGeom prst="rect">
              <a:avLst/>
            </a:prstGeom>
            <a:noFill/>
            <a:ln/>
          </p:spPr>
          <p:txBody>
            <a:bodyPr wrap="square" lIns="91440" tIns="68580" rIns="91440" bIns="68580" rtlCol="0" anchor="ctr"/>
            <a:lstStyle/>
            <a:p>
              <a:pPr marL="0" indent="0">
                <a:lnSpc>
                  <a:spcPct val="100000"/>
                </a:lnSpc>
                <a:buNone/>
              </a:pPr>
              <a:r>
                <a:rPr lang="en-US">
                  <a:solidFill>
                    <a:srgbClr val="4B5563"/>
                  </a:solidFill>
                  <a:latin typeface="Cavolini" panose="03000502040302020204" pitchFamily="66" charset="0"/>
                  <a:ea typeface="Poppins" pitchFamily="34" charset="-122"/>
                  <a:cs typeface="Cavolini" panose="03000502040302020204" pitchFamily="66" charset="0"/>
                </a:rPr>
                <a:t>We will learn to work more independently as well as working in groups or pairs, making our own decisions.</a:t>
              </a:r>
              <a:endParaRPr lang="en-US">
                <a:latin typeface="Cavolini" panose="03000502040302020204" pitchFamily="66" charset="0"/>
                <a:cs typeface="Cavolini" panose="03000502040302020204" pitchFamily="66" charset="0"/>
              </a:endParaRPr>
            </a:p>
          </p:txBody>
        </p:sp>
      </p:grpSp>
      <p:sp>
        <p:nvSpPr>
          <p:cNvPr id="15" name="Text 12"/>
          <p:cNvSpPr txBox="1"/>
          <p:nvPr/>
        </p:nvSpPr>
        <p:spPr>
          <a:xfrm>
            <a:off x="1165860" y="662940"/>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What Year 4 will feel like for the children</a:t>
            </a:r>
            <a:endParaRPr lang="en-US" sz="3600">
              <a:latin typeface="Cavolini" panose="03000502040302020204" pitchFamily="66" charset="0"/>
              <a:cs typeface="Cavolini" panose="03000502040302020204" pitchFamily="66" charset="0"/>
            </a:endParaRPr>
          </a:p>
        </p:txBody>
      </p:sp>
      <p:pic>
        <p:nvPicPr>
          <p:cNvPr id="16" name="Image 1" descr="preencoded.png"/>
          <p:cNvPicPr>
            <a:picLocks noChangeAspect="1"/>
          </p:cNvPicPr>
          <p:nvPr/>
        </p:nvPicPr>
        <p:blipFill>
          <a:blip r:embed="rId4"/>
          <a:stretch>
            <a:fillRect/>
          </a:stretch>
        </p:blipFill>
        <p:spPr>
          <a:xfrm>
            <a:off x="14115448" y="7680960"/>
            <a:ext cx="286352" cy="320040"/>
          </a:xfrm>
          <a:prstGeom prst="rect">
            <a:avLst/>
          </a:prstGeom>
        </p:spPr>
      </p:pic>
      <p:grpSp>
        <p:nvGrpSpPr>
          <p:cNvPr id="21" name="Group 20">
            <a:extLst>
              <a:ext uri="{FF2B5EF4-FFF2-40B4-BE49-F238E27FC236}">
                <a16:creationId xmlns:a16="http://schemas.microsoft.com/office/drawing/2014/main" id="{5E5CE8F7-A2CF-DE17-8026-71EF3DD372D1}"/>
              </a:ext>
            </a:extLst>
          </p:cNvPr>
          <p:cNvGrpSpPr/>
          <p:nvPr/>
        </p:nvGrpSpPr>
        <p:grpSpPr>
          <a:xfrm>
            <a:off x="1234440" y="3651884"/>
            <a:ext cx="7612380" cy="925830"/>
            <a:chOff x="1314450" y="3600450"/>
            <a:chExt cx="7612380" cy="925830"/>
          </a:xfrm>
        </p:grpSpPr>
        <p:sp>
          <p:nvSpPr>
            <p:cNvPr id="18" name="Shape 3">
              <a:extLst>
                <a:ext uri="{FF2B5EF4-FFF2-40B4-BE49-F238E27FC236}">
                  <a16:creationId xmlns:a16="http://schemas.microsoft.com/office/drawing/2014/main" id="{7F91162D-38BF-79BE-0A13-754CD755AAF8}"/>
                </a:ext>
              </a:extLst>
            </p:cNvPr>
            <p:cNvSpPr/>
            <p:nvPr/>
          </p:nvSpPr>
          <p:spPr>
            <a:xfrm>
              <a:off x="1314450" y="3600450"/>
              <a:ext cx="7612380" cy="925830"/>
            </a:xfrm>
            <a:prstGeom prst="roundRect">
              <a:avLst>
                <a:gd name="adj" fmla="val 12346"/>
              </a:avLst>
            </a:prstGeom>
            <a:solidFill>
              <a:srgbClr val="FFF7E8"/>
            </a:solidFill>
            <a:ln/>
          </p:spPr>
          <p:txBody>
            <a:bodyPr/>
            <a:lstStyle/>
            <a:p>
              <a:endParaRPr lang="en-GB"/>
            </a:p>
          </p:txBody>
        </p:sp>
        <p:sp>
          <p:nvSpPr>
            <p:cNvPr id="19" name="Text 4">
              <a:extLst>
                <a:ext uri="{FF2B5EF4-FFF2-40B4-BE49-F238E27FC236}">
                  <a16:creationId xmlns:a16="http://schemas.microsoft.com/office/drawing/2014/main" id="{48FE023B-82E1-18EA-6C4E-7DBD1B185CD3}"/>
                </a:ext>
              </a:extLst>
            </p:cNvPr>
            <p:cNvSpPr/>
            <p:nvPr/>
          </p:nvSpPr>
          <p:spPr>
            <a:xfrm>
              <a:off x="1680210" y="384048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Cavolini" panose="03000502040302020204" pitchFamily="66" charset="0"/>
                  <a:ea typeface="Poppins" pitchFamily="34" charset="-122"/>
                  <a:cs typeface="Cavolini" panose="03000502040302020204" pitchFamily="66" charset="0"/>
                </a:rPr>
                <a:t>2</a:t>
              </a:r>
              <a:endParaRPr lang="en-US" sz="1400">
                <a:latin typeface="Cavolini" panose="03000502040302020204" pitchFamily="66" charset="0"/>
                <a:cs typeface="Cavolini" panose="03000502040302020204" pitchFamily="66" charset="0"/>
              </a:endParaRPr>
            </a:p>
          </p:txBody>
        </p:sp>
        <p:sp>
          <p:nvSpPr>
            <p:cNvPr id="20" name="Text 5">
              <a:extLst>
                <a:ext uri="{FF2B5EF4-FFF2-40B4-BE49-F238E27FC236}">
                  <a16:creationId xmlns:a16="http://schemas.microsoft.com/office/drawing/2014/main" id="{FD7AF518-11AF-5F85-2EA6-99B848C96C29}"/>
                </a:ext>
              </a:extLst>
            </p:cNvPr>
            <p:cNvSpPr txBox="1"/>
            <p:nvPr/>
          </p:nvSpPr>
          <p:spPr>
            <a:xfrm>
              <a:off x="2366010" y="3600450"/>
              <a:ext cx="6195060" cy="925830"/>
            </a:xfrm>
            <a:prstGeom prst="rect">
              <a:avLst/>
            </a:prstGeom>
            <a:noFill/>
            <a:ln/>
          </p:spPr>
          <p:txBody>
            <a:bodyPr wrap="square" lIns="91440" tIns="68580" rIns="91440" bIns="68580" rtlCol="0" anchor="ctr"/>
            <a:lstStyle/>
            <a:p>
              <a:pPr marL="0" indent="0">
                <a:lnSpc>
                  <a:spcPct val="100000"/>
                </a:lnSpc>
                <a:buNone/>
              </a:pPr>
              <a:r>
                <a:rPr lang="en-US" dirty="0">
                  <a:solidFill>
                    <a:srgbClr val="4B5563"/>
                  </a:solidFill>
                  <a:latin typeface="Cavolini" panose="03000502040302020204" pitchFamily="66" charset="0"/>
                  <a:ea typeface="Poppins" pitchFamily="34" charset="-122"/>
                  <a:cs typeface="Cavolini" panose="03000502040302020204" pitchFamily="66" charset="0"/>
                </a:rPr>
                <a:t>We will </a:t>
              </a:r>
              <a:r>
                <a:rPr lang="en-US" dirty="0" err="1">
                  <a:solidFill>
                    <a:srgbClr val="4B5563"/>
                  </a:solidFill>
                  <a:latin typeface="Cavolini" panose="03000502040302020204" pitchFamily="66" charset="0"/>
                  <a:ea typeface="Poppins" pitchFamily="34" charset="-122"/>
                  <a:cs typeface="Cavolini" panose="03000502040302020204" pitchFamily="66" charset="0"/>
                </a:rPr>
                <a:t>practise</a:t>
              </a:r>
              <a:r>
                <a:rPr lang="en-US" dirty="0">
                  <a:solidFill>
                    <a:srgbClr val="4B5563"/>
                  </a:solidFill>
                  <a:latin typeface="Cavolini" panose="03000502040302020204" pitchFamily="66" charset="0"/>
                  <a:ea typeface="Poppins" pitchFamily="34" charset="-122"/>
                  <a:cs typeface="Cavolini" panose="03000502040302020204" pitchFamily="66" charset="0"/>
                </a:rPr>
                <a:t> resilience and keep going when learning feels tricky.</a:t>
              </a:r>
              <a:endParaRPr lang="en-US" dirty="0">
                <a:latin typeface="Cavolini" panose="03000502040302020204" pitchFamily="66" charset="0"/>
                <a:cs typeface="Cavolini" panose="03000502040302020204" pitchFamily="66" charset="0"/>
              </a:endParaRPr>
            </a:p>
          </p:txBody>
        </p:sp>
      </p:grpSp>
      <p:pic>
        <p:nvPicPr>
          <p:cNvPr id="26" name="Picture 25">
            <a:extLst>
              <a:ext uri="{FF2B5EF4-FFF2-40B4-BE49-F238E27FC236}">
                <a16:creationId xmlns:a16="http://schemas.microsoft.com/office/drawing/2014/main" id="{D484653F-BBC8-0B4C-2342-12375364C394}"/>
              </a:ext>
            </a:extLst>
          </p:cNvPr>
          <p:cNvPicPr>
            <a:picLocks noChangeAspect="1"/>
          </p:cNvPicPr>
          <p:nvPr/>
        </p:nvPicPr>
        <p:blipFill>
          <a:blip r:embed="rId5"/>
          <a:stretch>
            <a:fillRect/>
          </a:stretch>
        </p:blipFill>
        <p:spPr>
          <a:xfrm>
            <a:off x="9361170" y="2263140"/>
            <a:ext cx="4554601" cy="397764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additive="base">
                                        <p:cTn id="13" dur="500" fill="hold"/>
                                        <p:tgtEl>
                                          <p:spTgt spid="21"/>
                                        </p:tgtEl>
                                        <p:attrNameLst>
                                          <p:attrName>ppt_x</p:attrName>
                                        </p:attrNameLst>
                                      </p:cBhvr>
                                      <p:tavLst>
                                        <p:tav tm="0">
                                          <p:val>
                                            <p:strVal val="#ppt_x"/>
                                          </p:val>
                                        </p:tav>
                                        <p:tav tm="100000">
                                          <p:val>
                                            <p:strVal val="#ppt_x"/>
                                          </p:val>
                                        </p:tav>
                                      </p:tavLst>
                                    </p:anim>
                                    <p:anim calcmode="lin" valueType="num">
                                      <p:cBhvr additive="base">
                                        <p:cTn id="1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333384C-FF9C-1E7B-E623-A98572D1A6CC}"/>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D1BC1503-E160-A92E-1CAF-F7A0EE63F7F8}"/>
              </a:ext>
            </a:extLst>
          </p:cNvPr>
          <p:cNvPicPr>
            <a:picLocks noChangeAspect="1"/>
          </p:cNvPicPr>
          <p:nvPr/>
        </p:nvPicPr>
        <p:blipFill>
          <a:blip r:embed="rId4"/>
          <a:stretch>
            <a:fillRect/>
          </a:stretch>
        </p:blipFill>
        <p:spPr>
          <a:xfrm>
            <a:off x="14115448" y="7680960"/>
            <a:ext cx="286352" cy="320040"/>
          </a:xfrm>
          <a:prstGeom prst="rect">
            <a:avLst/>
          </a:prstGeom>
        </p:spPr>
      </p:pic>
      <p:pic>
        <p:nvPicPr>
          <p:cNvPr id="3" name="Picture 2">
            <a:extLst>
              <a:ext uri="{FF2B5EF4-FFF2-40B4-BE49-F238E27FC236}">
                <a16:creationId xmlns:a16="http://schemas.microsoft.com/office/drawing/2014/main" id="{6774F590-229B-B461-A12A-87F383337693}"/>
              </a:ext>
            </a:extLst>
          </p:cNvPr>
          <p:cNvPicPr>
            <a:picLocks noChangeAspect="1"/>
          </p:cNvPicPr>
          <p:nvPr/>
        </p:nvPicPr>
        <p:blipFill>
          <a:blip r:embed="rId5"/>
          <a:stretch>
            <a:fillRect/>
          </a:stretch>
        </p:blipFill>
        <p:spPr>
          <a:xfrm>
            <a:off x="1730434" y="384048"/>
            <a:ext cx="4452377" cy="4674412"/>
          </a:xfrm>
          <a:prstGeom prst="rect">
            <a:avLst/>
          </a:prstGeom>
        </p:spPr>
      </p:pic>
      <p:sp>
        <p:nvSpPr>
          <p:cNvPr id="7" name="TextBox 6">
            <a:extLst>
              <a:ext uri="{FF2B5EF4-FFF2-40B4-BE49-F238E27FC236}">
                <a16:creationId xmlns:a16="http://schemas.microsoft.com/office/drawing/2014/main" id="{B026E3BB-8094-3215-EDDF-E89B8D1A18B3}"/>
              </a:ext>
            </a:extLst>
          </p:cNvPr>
          <p:cNvSpPr txBox="1"/>
          <p:nvPr/>
        </p:nvSpPr>
        <p:spPr>
          <a:xfrm>
            <a:off x="133982" y="5229605"/>
            <a:ext cx="5252406" cy="1593962"/>
          </a:xfrm>
          <a:prstGeom prst="rect">
            <a:avLst/>
          </a:prstGeom>
          <a:noFill/>
        </p:spPr>
        <p:txBody>
          <a:bodyPr wrap="square">
            <a:spAutoFit/>
          </a:bodyPr>
          <a:lstStyle/>
          <a:p>
            <a:pPr marL="0" indent="0" algn="ctr">
              <a:lnSpc>
                <a:spcPct val="150000"/>
              </a:lnSpc>
              <a:buNone/>
            </a:pPr>
            <a:r>
              <a:rPr lang="en-US" sz="7200" b="1" u="sng">
                <a:solidFill>
                  <a:srgbClr val="D97706"/>
                </a:solidFill>
                <a:latin typeface="Cavolini" panose="03000502040302020204" pitchFamily="66" charset="0"/>
                <a:ea typeface="Poppins" pitchFamily="34" charset="-122"/>
                <a:cs typeface="Cavolini" panose="03000502040302020204" pitchFamily="66" charset="0"/>
              </a:rPr>
              <a:t>UNIFORM</a:t>
            </a:r>
            <a:endParaRPr lang="en-US" sz="3600" u="sng">
              <a:latin typeface="Cavolini" panose="03000502040302020204" pitchFamily="66" charset="0"/>
              <a:cs typeface="Cavolini" panose="03000502040302020204" pitchFamily="66" charset="0"/>
            </a:endParaRPr>
          </a:p>
        </p:txBody>
      </p:sp>
      <p:grpSp>
        <p:nvGrpSpPr>
          <p:cNvPr id="6" name="Group 5">
            <a:extLst>
              <a:ext uri="{FF2B5EF4-FFF2-40B4-BE49-F238E27FC236}">
                <a16:creationId xmlns:a16="http://schemas.microsoft.com/office/drawing/2014/main" id="{F43A59EB-C53B-DE04-61F2-B19C35AB11B0}"/>
              </a:ext>
            </a:extLst>
          </p:cNvPr>
          <p:cNvGrpSpPr/>
          <p:nvPr/>
        </p:nvGrpSpPr>
        <p:grpSpPr>
          <a:xfrm>
            <a:off x="6316093" y="1231074"/>
            <a:ext cx="7365406" cy="3827386"/>
            <a:chOff x="6316093" y="1231074"/>
            <a:chExt cx="7365406" cy="3827386"/>
          </a:xfrm>
        </p:grpSpPr>
        <p:pic>
          <p:nvPicPr>
            <p:cNvPr id="5" name="Picture 4">
              <a:extLst>
                <a:ext uri="{FF2B5EF4-FFF2-40B4-BE49-F238E27FC236}">
                  <a16:creationId xmlns:a16="http://schemas.microsoft.com/office/drawing/2014/main" id="{728B9CF5-7BA9-4E3F-AB02-CDD0B2338388}"/>
                </a:ext>
              </a:extLst>
            </p:cNvPr>
            <p:cNvPicPr>
              <a:picLocks noChangeAspect="1"/>
            </p:cNvPicPr>
            <p:nvPr/>
          </p:nvPicPr>
          <p:blipFill>
            <a:blip r:embed="rId6"/>
            <a:stretch>
              <a:fillRect/>
            </a:stretch>
          </p:blipFill>
          <p:spPr>
            <a:xfrm>
              <a:off x="9084039" y="1231074"/>
              <a:ext cx="4597460" cy="3827386"/>
            </a:xfrm>
            <a:prstGeom prst="rect">
              <a:avLst/>
            </a:prstGeom>
          </p:spPr>
        </p:pic>
        <p:sp>
          <p:nvSpPr>
            <p:cNvPr id="4" name="TextBox 3">
              <a:extLst>
                <a:ext uri="{FF2B5EF4-FFF2-40B4-BE49-F238E27FC236}">
                  <a16:creationId xmlns:a16="http://schemas.microsoft.com/office/drawing/2014/main" id="{A27CCDE8-7EB1-7961-BEBF-E3440D50EDE9}"/>
                </a:ext>
              </a:extLst>
            </p:cNvPr>
            <p:cNvSpPr txBox="1"/>
            <p:nvPr/>
          </p:nvSpPr>
          <p:spPr>
            <a:xfrm>
              <a:off x="6316093" y="2593631"/>
              <a:ext cx="3475230" cy="2308324"/>
            </a:xfrm>
            <a:prstGeom prst="rect">
              <a:avLst/>
            </a:prstGeom>
            <a:noFill/>
          </p:spPr>
          <p:txBody>
            <a:bodyPr wrap="square">
              <a:spAutoFit/>
            </a:bodyPr>
            <a:lstStyle/>
            <a:p>
              <a:r>
                <a:rPr lang="en-GB" sz="2400">
                  <a:latin typeface="Cavolini" panose="03000502040302020204" pitchFamily="66" charset="0"/>
                  <a:cs typeface="Cavolini" panose="03000502040302020204" pitchFamily="66" charset="0"/>
                </a:rPr>
                <a:t>PE Day is TUESDAY come in PE Kit. </a:t>
              </a:r>
            </a:p>
            <a:p>
              <a:r>
                <a:rPr lang="en-GB" sz="2400">
                  <a:latin typeface="Cavolini" panose="03000502040302020204" pitchFamily="66" charset="0"/>
                  <a:cs typeface="Cavolini" panose="03000502040302020204" pitchFamily="66" charset="0"/>
                </a:rPr>
                <a:t>On colder days plain black joggers or leggings can be worn. </a:t>
              </a:r>
            </a:p>
          </p:txBody>
        </p:sp>
      </p:grpSp>
      <p:grpSp>
        <p:nvGrpSpPr>
          <p:cNvPr id="13" name="Group 12">
            <a:extLst>
              <a:ext uri="{FF2B5EF4-FFF2-40B4-BE49-F238E27FC236}">
                <a16:creationId xmlns:a16="http://schemas.microsoft.com/office/drawing/2014/main" id="{78570F48-7C70-1B3F-625E-5095A7015F87}"/>
              </a:ext>
            </a:extLst>
          </p:cNvPr>
          <p:cNvGrpSpPr/>
          <p:nvPr/>
        </p:nvGrpSpPr>
        <p:grpSpPr>
          <a:xfrm>
            <a:off x="5519860" y="5349581"/>
            <a:ext cx="8497082" cy="2246769"/>
            <a:chOff x="5519860" y="5349581"/>
            <a:chExt cx="8497082" cy="2246769"/>
          </a:xfrm>
        </p:grpSpPr>
        <p:grpSp>
          <p:nvGrpSpPr>
            <p:cNvPr id="12" name="Group 11">
              <a:extLst>
                <a:ext uri="{FF2B5EF4-FFF2-40B4-BE49-F238E27FC236}">
                  <a16:creationId xmlns:a16="http://schemas.microsoft.com/office/drawing/2014/main" id="{3BD17E88-A991-C84D-403B-F62CB69A1D24}"/>
                </a:ext>
              </a:extLst>
            </p:cNvPr>
            <p:cNvGrpSpPr/>
            <p:nvPr/>
          </p:nvGrpSpPr>
          <p:grpSpPr>
            <a:xfrm>
              <a:off x="9244013" y="5349581"/>
              <a:ext cx="4772929" cy="2246769"/>
              <a:chOff x="9244013" y="5349581"/>
              <a:chExt cx="4772929" cy="2246769"/>
            </a:xfrm>
          </p:grpSpPr>
          <p:sp>
            <p:nvSpPr>
              <p:cNvPr id="10" name="TextBox 9">
                <a:extLst>
                  <a:ext uri="{FF2B5EF4-FFF2-40B4-BE49-F238E27FC236}">
                    <a16:creationId xmlns:a16="http://schemas.microsoft.com/office/drawing/2014/main" id="{31FA9ED8-6830-4BE8-146C-B85765B39334}"/>
                  </a:ext>
                </a:extLst>
              </p:cNvPr>
              <p:cNvSpPr txBox="1"/>
              <p:nvPr/>
            </p:nvSpPr>
            <p:spPr>
              <a:xfrm>
                <a:off x="10127848" y="5349581"/>
                <a:ext cx="3889094" cy="2246769"/>
              </a:xfrm>
              <a:prstGeom prst="rect">
                <a:avLst/>
              </a:prstGeom>
              <a:noFill/>
            </p:spPr>
            <p:txBody>
              <a:bodyPr wrap="square" rtlCol="0">
                <a:spAutoFit/>
              </a:bodyPr>
              <a:lstStyle/>
              <a:p>
                <a:r>
                  <a:rPr lang="en-GB" sz="2000">
                    <a:latin typeface="Cavolini" panose="03000502040302020204" pitchFamily="66" charset="0"/>
                    <a:cs typeface="Cavolini" panose="03000502040302020204" pitchFamily="66" charset="0"/>
                  </a:rPr>
                  <a:t>No jewellery </a:t>
                </a:r>
                <a:r>
                  <a:rPr lang="en-GB" sz="2000" err="1">
                    <a:latin typeface="Cavolini" panose="03000502040302020204" pitchFamily="66" charset="0"/>
                    <a:cs typeface="Cavolini" panose="03000502040302020204" pitchFamily="66" charset="0"/>
                  </a:rPr>
                  <a:t>eg</a:t>
                </a:r>
                <a:r>
                  <a:rPr lang="en-GB" sz="2000">
                    <a:latin typeface="Cavolini" panose="03000502040302020204" pitchFamily="66" charset="0"/>
                    <a:cs typeface="Cavolini" panose="03000502040302020204" pitchFamily="66" charset="0"/>
                  </a:rPr>
                  <a:t> bracelets, necklaces etc</a:t>
                </a:r>
              </a:p>
              <a:p>
                <a:endParaRPr lang="en-GB" sz="2000">
                  <a:latin typeface="Cavolini" panose="03000502040302020204" pitchFamily="66" charset="0"/>
                  <a:cs typeface="Cavolini" panose="03000502040302020204" pitchFamily="66" charset="0"/>
                </a:endParaRPr>
              </a:p>
              <a:p>
                <a:r>
                  <a:rPr lang="en-GB" sz="2000">
                    <a:latin typeface="Cavolini" panose="03000502040302020204" pitchFamily="66" charset="0"/>
                    <a:cs typeface="Cavolini" panose="03000502040302020204" pitchFamily="66" charset="0"/>
                  </a:rPr>
                  <a:t>Plastic spacer earrings may be worn so that piercings don’t close up but only with flat backs.  </a:t>
                </a:r>
              </a:p>
            </p:txBody>
          </p:sp>
          <p:sp>
            <p:nvSpPr>
              <p:cNvPr id="2" name="Arrow: Right 1">
                <a:extLst>
                  <a:ext uri="{FF2B5EF4-FFF2-40B4-BE49-F238E27FC236}">
                    <a16:creationId xmlns:a16="http://schemas.microsoft.com/office/drawing/2014/main" id="{ABD7FD6E-3319-F029-81DE-2582C29D9914}"/>
                  </a:ext>
                </a:extLst>
              </p:cNvPr>
              <p:cNvSpPr/>
              <p:nvPr/>
            </p:nvSpPr>
            <p:spPr>
              <a:xfrm rot="10800000">
                <a:off x="9244013" y="6472965"/>
                <a:ext cx="883835" cy="350601"/>
              </a:xfrm>
              <a:prstGeom prst="right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6D07F380-E7DE-00B4-0FB5-B7A27AE731C0}"/>
                </a:ext>
              </a:extLst>
            </p:cNvPr>
            <p:cNvPicPr>
              <a:picLocks noChangeAspect="1"/>
            </p:cNvPicPr>
            <p:nvPr/>
          </p:nvPicPr>
          <p:blipFill>
            <a:blip r:embed="rId7"/>
            <a:srcRect l="9913"/>
            <a:stretch>
              <a:fillRect/>
            </a:stretch>
          </p:blipFill>
          <p:spPr>
            <a:xfrm>
              <a:off x="5519860" y="6197261"/>
              <a:ext cx="3622149" cy="902009"/>
            </a:xfrm>
            <a:prstGeom prst="rect">
              <a:avLst/>
            </a:prstGeom>
          </p:spPr>
        </p:pic>
      </p:grpSp>
    </p:spTree>
    <p:extLst>
      <p:ext uri="{BB962C8B-B14F-4D97-AF65-F5344CB8AC3E}">
        <p14:creationId xmlns:p14="http://schemas.microsoft.com/office/powerpoint/2010/main" val="14966184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18" name="Image 4" descr="preencoded.png"/>
          <p:cNvPicPr>
            <a:picLocks noChangeAspect="1"/>
          </p:cNvPicPr>
          <p:nvPr/>
        </p:nvPicPr>
        <p:blipFill>
          <a:blip r:embed="rId4"/>
          <a:stretch>
            <a:fillRect/>
          </a:stretch>
        </p:blipFill>
        <p:spPr>
          <a:xfrm>
            <a:off x="14115448" y="7680960"/>
            <a:ext cx="286352" cy="320040"/>
          </a:xfrm>
          <a:prstGeom prst="rect">
            <a:avLst/>
          </a:prstGeom>
        </p:spPr>
      </p:pic>
      <p:sp>
        <p:nvSpPr>
          <p:cNvPr id="26" name="Text 11">
            <a:extLst>
              <a:ext uri="{FF2B5EF4-FFF2-40B4-BE49-F238E27FC236}">
                <a16:creationId xmlns:a16="http://schemas.microsoft.com/office/drawing/2014/main" id="{0E8844D4-687B-D5F9-F19E-4E5BADE0F18A}"/>
              </a:ext>
            </a:extLst>
          </p:cNvPr>
          <p:cNvSpPr txBox="1"/>
          <p:nvPr/>
        </p:nvSpPr>
        <p:spPr>
          <a:xfrm>
            <a:off x="1354213" y="144008"/>
            <a:ext cx="12287250" cy="1154430"/>
          </a:xfrm>
          <a:prstGeom prst="rect">
            <a:avLst/>
          </a:prstGeom>
          <a:noFill/>
          <a:ln/>
        </p:spPr>
        <p:txBody>
          <a:bodyPr wrap="square" lIns="91440" tIns="68580" rIns="91440" bIns="68580" rtlCol="0" anchor="t"/>
          <a:lstStyle/>
          <a:p>
            <a:pPr marL="0" indent="0">
              <a:lnSpc>
                <a:spcPct val="150000"/>
              </a:lnSpc>
              <a:buNone/>
            </a:pPr>
            <a:r>
              <a:rPr lang="en-US" sz="4000" b="1">
                <a:solidFill>
                  <a:srgbClr val="D97706"/>
                </a:solidFill>
                <a:latin typeface="Cavolini" panose="03000502040302020204" pitchFamily="66" charset="0"/>
                <a:ea typeface="Poppins" pitchFamily="34" charset="-122"/>
                <a:cs typeface="Cavolini" panose="03000502040302020204" pitchFamily="66" charset="0"/>
              </a:rPr>
              <a:t>What to bring to school every day</a:t>
            </a:r>
            <a:endParaRPr lang="en-US" sz="4000">
              <a:latin typeface="Cavolini" panose="03000502040302020204" pitchFamily="66" charset="0"/>
              <a:cs typeface="Cavolini" panose="03000502040302020204" pitchFamily="66" charset="0"/>
            </a:endParaRPr>
          </a:p>
        </p:txBody>
      </p:sp>
      <p:sp>
        <p:nvSpPr>
          <p:cNvPr id="27" name="TextBox 26">
            <a:extLst>
              <a:ext uri="{FF2B5EF4-FFF2-40B4-BE49-F238E27FC236}">
                <a16:creationId xmlns:a16="http://schemas.microsoft.com/office/drawing/2014/main" id="{0C35A4BC-ED3E-DB8A-2751-75AE996B9127}"/>
              </a:ext>
            </a:extLst>
          </p:cNvPr>
          <p:cNvSpPr txBox="1"/>
          <p:nvPr/>
        </p:nvSpPr>
        <p:spPr>
          <a:xfrm>
            <a:off x="1354213" y="1069896"/>
            <a:ext cx="9311157" cy="9233297"/>
          </a:xfrm>
          <a:prstGeom prst="rect">
            <a:avLst/>
          </a:prstGeom>
          <a:noFill/>
        </p:spPr>
        <p:txBody>
          <a:bodyPr wrap="square" rtlCol="0">
            <a:spAutoFit/>
          </a:bodyPr>
          <a:lstStyle/>
          <a:p>
            <a:r>
              <a:rPr lang="en-GB" sz="3200" dirty="0">
                <a:latin typeface="Cavolini" panose="03000502040302020204" pitchFamily="66" charset="0"/>
                <a:cs typeface="Cavolini" panose="03000502040302020204" pitchFamily="66" charset="0"/>
              </a:rPr>
              <a:t>Reading book in a book bag</a:t>
            </a:r>
          </a:p>
          <a:p>
            <a:endParaRPr lang="en-GB" sz="3200" dirty="0">
              <a:latin typeface="Cavolini" panose="03000502040302020204" pitchFamily="66" charset="0"/>
              <a:cs typeface="Cavolini" panose="03000502040302020204" pitchFamily="66" charset="0"/>
            </a:endParaRPr>
          </a:p>
          <a:p>
            <a:r>
              <a:rPr lang="en-GB" sz="3200" dirty="0">
                <a:latin typeface="Cavolini" panose="03000502040302020204" pitchFamily="66" charset="0"/>
                <a:cs typeface="Cavolini" panose="03000502040302020204" pitchFamily="66" charset="0"/>
              </a:rPr>
              <a:t>Water Bottle –</a:t>
            </a:r>
            <a:r>
              <a:rPr lang="en-GB" sz="3200" b="1" u="sng" dirty="0">
                <a:latin typeface="Cavolini" panose="03000502040302020204" pitchFamily="66" charset="0"/>
                <a:cs typeface="Cavolini" panose="03000502040302020204" pitchFamily="66" charset="0"/>
              </a:rPr>
              <a:t>water only</a:t>
            </a:r>
          </a:p>
          <a:p>
            <a:endParaRPr lang="en-GB" sz="3200" b="1" u="sng" dirty="0">
              <a:latin typeface="Cavolini" panose="03000502040302020204" pitchFamily="66" charset="0"/>
              <a:cs typeface="Cavolini" panose="03000502040302020204" pitchFamily="66" charset="0"/>
            </a:endParaRPr>
          </a:p>
          <a:p>
            <a:r>
              <a:rPr lang="en-GB" sz="3200" dirty="0">
                <a:latin typeface="Cavolini" panose="03000502040302020204" pitchFamily="66" charset="0"/>
                <a:cs typeface="Cavolini" panose="03000502040302020204" pitchFamily="66" charset="0"/>
              </a:rPr>
              <a:t>Coat - certainly during the Autumn and the Spring Terms</a:t>
            </a:r>
          </a:p>
          <a:p>
            <a:endParaRPr lang="en-GB" sz="3200" dirty="0">
              <a:latin typeface="Cavolini" panose="03000502040302020204" pitchFamily="66" charset="0"/>
              <a:cs typeface="Cavolini" panose="03000502040302020204" pitchFamily="66" charset="0"/>
            </a:endParaRPr>
          </a:p>
          <a:p>
            <a:r>
              <a:rPr lang="en-GB" sz="3200" dirty="0">
                <a:latin typeface="Cavolini" panose="03000502040302020204" pitchFamily="66" charset="0"/>
                <a:cs typeface="Cavolini" panose="03000502040302020204" pitchFamily="66" charset="0"/>
              </a:rPr>
              <a:t>Lunch – if on packed lunch  </a:t>
            </a:r>
          </a:p>
          <a:p>
            <a:endParaRPr lang="en-GB" sz="3200" dirty="0">
              <a:latin typeface="Cavolini" panose="03000502040302020204" pitchFamily="66" charset="0"/>
              <a:cs typeface="Cavolini" panose="03000502040302020204" pitchFamily="66" charset="0"/>
            </a:endParaRPr>
          </a:p>
          <a:p>
            <a:r>
              <a:rPr lang="en-GB" sz="3200" dirty="0">
                <a:latin typeface="Cavolini" panose="03000502040302020204" pitchFamily="66" charset="0"/>
                <a:cs typeface="Cavolini" panose="03000502040302020204" pitchFamily="66" charset="0"/>
              </a:rPr>
              <a:t>If your child is having a school lunch please remember to order on School Grid.</a:t>
            </a:r>
          </a:p>
          <a:p>
            <a:endParaRPr lang="en-GB" sz="3200" dirty="0">
              <a:latin typeface="Cavolini" panose="03000502040302020204" pitchFamily="66" charset="0"/>
              <a:cs typeface="Cavolini" panose="03000502040302020204" pitchFamily="66" charset="0"/>
            </a:endParaRPr>
          </a:p>
          <a:p>
            <a:endParaRPr lang="en-GB" sz="3200" dirty="0">
              <a:latin typeface="Cavolini" panose="03000502040302020204" pitchFamily="66" charset="0"/>
              <a:cs typeface="Cavolini" panose="03000502040302020204" pitchFamily="66" charset="0"/>
            </a:endParaRPr>
          </a:p>
          <a:p>
            <a:endParaRPr lang="en-GB" sz="3200" dirty="0">
              <a:latin typeface="Cavolini" panose="03000502040302020204" pitchFamily="66" charset="0"/>
              <a:cs typeface="Cavolini" panose="03000502040302020204" pitchFamily="66" charset="0"/>
            </a:endParaRPr>
          </a:p>
          <a:p>
            <a:endParaRPr lang="en-GB" sz="3200" dirty="0">
              <a:latin typeface="Cavolini" panose="03000502040302020204" pitchFamily="66" charset="0"/>
              <a:cs typeface="Cavolini" panose="03000502040302020204" pitchFamily="66" charset="0"/>
            </a:endParaRPr>
          </a:p>
          <a:p>
            <a:endParaRPr lang="en-GB" sz="3200" dirty="0">
              <a:latin typeface="Cavolini" panose="03000502040302020204" pitchFamily="66" charset="0"/>
              <a:cs typeface="Cavolini" panose="03000502040302020204" pitchFamily="66" charset="0"/>
            </a:endParaRPr>
          </a:p>
          <a:p>
            <a:endParaRPr lang="en-GB" sz="3200" dirty="0">
              <a:latin typeface="Cavolini" panose="03000502040302020204" pitchFamily="66" charset="0"/>
              <a:cs typeface="Cavolini" panose="03000502040302020204" pitchFamily="66" charset="0"/>
            </a:endParaRPr>
          </a:p>
          <a:p>
            <a:endParaRPr lang="en-GB" dirty="0"/>
          </a:p>
        </p:txBody>
      </p:sp>
      <p:pic>
        <p:nvPicPr>
          <p:cNvPr id="30" name="Picture 29">
            <a:extLst>
              <a:ext uri="{FF2B5EF4-FFF2-40B4-BE49-F238E27FC236}">
                <a16:creationId xmlns:a16="http://schemas.microsoft.com/office/drawing/2014/main" id="{0666F103-7395-71EB-CA58-0239DFA44821}"/>
              </a:ext>
            </a:extLst>
          </p:cNvPr>
          <p:cNvPicPr>
            <a:picLocks noChangeAspect="1"/>
          </p:cNvPicPr>
          <p:nvPr/>
        </p:nvPicPr>
        <p:blipFill>
          <a:blip r:embed="rId5"/>
          <a:stretch>
            <a:fillRect/>
          </a:stretch>
        </p:blipFill>
        <p:spPr>
          <a:xfrm rot="462551">
            <a:off x="10060828" y="2963070"/>
            <a:ext cx="3985605" cy="3368332"/>
          </a:xfrm>
          <a:prstGeom prst="rect">
            <a:avLst/>
          </a:prstGeom>
          <a:ln>
            <a:solidFill>
              <a:schemeClr val="tx1"/>
            </a:solidFill>
          </a:ln>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165860" y="2468880"/>
            <a:ext cx="7018020" cy="4114800"/>
          </a:xfrm>
          <a:prstGeom prst="rect">
            <a:avLst/>
          </a:prstGeom>
          <a:noFill/>
          <a:ln/>
        </p:spPr>
        <p:txBody>
          <a:bodyPr wrap="square" lIns="91440" tIns="68580" rIns="91440" bIns="68580" rtlCol="0" anchor="ctr"/>
          <a:lstStyle/>
          <a:p>
            <a:pPr marL="0" indent="0">
              <a:lnSpc>
                <a:spcPct val="100000"/>
              </a:lnSpc>
              <a:buNone/>
            </a:pPr>
            <a:endParaRPr lang="en-US" sz="2200"/>
          </a:p>
        </p:txBody>
      </p:sp>
      <p:sp>
        <p:nvSpPr>
          <p:cNvPr id="4" name="Text 1"/>
          <p:cNvSpPr txBox="1"/>
          <p:nvPr/>
        </p:nvSpPr>
        <p:spPr>
          <a:xfrm>
            <a:off x="578032" y="238125"/>
            <a:ext cx="12287250" cy="1154430"/>
          </a:xfrm>
          <a:prstGeom prst="rect">
            <a:avLst/>
          </a:prstGeom>
          <a:noFill/>
          <a:ln/>
        </p:spPr>
        <p:txBody>
          <a:bodyPr wrap="square" lIns="91440" tIns="68580" rIns="91440" bIns="68580" rtlCol="0" anchor="t"/>
          <a:lstStyle/>
          <a:p>
            <a:pPr marL="0" indent="0">
              <a:lnSpc>
                <a:spcPct val="150000"/>
              </a:lnSpc>
              <a:buNone/>
            </a:pPr>
            <a:endParaRPr lang="en-US" sz="3600"/>
          </a:p>
        </p:txBody>
      </p:sp>
      <p:pic>
        <p:nvPicPr>
          <p:cNvPr id="5" name="Image 1" descr="preencoded.png"/>
          <p:cNvPicPr>
            <a:picLocks noChangeAspect="1"/>
          </p:cNvPicPr>
          <p:nvPr/>
        </p:nvPicPr>
        <p:blipFill>
          <a:blip r:embed="rId4"/>
          <a:stretch>
            <a:fillRect/>
          </a:stretch>
        </p:blipFill>
        <p:spPr>
          <a:xfrm>
            <a:off x="14115448" y="7680960"/>
            <a:ext cx="286352" cy="320040"/>
          </a:xfrm>
          <a:prstGeom prst="rect">
            <a:avLst/>
          </a:prstGeom>
        </p:spPr>
      </p:pic>
      <p:sp>
        <p:nvSpPr>
          <p:cNvPr id="7" name="Text 11">
            <a:extLst>
              <a:ext uri="{FF2B5EF4-FFF2-40B4-BE49-F238E27FC236}">
                <a16:creationId xmlns:a16="http://schemas.microsoft.com/office/drawing/2014/main" id="{A9ECBF0A-EC4D-3C83-31EA-1A3F72948196}"/>
              </a:ext>
            </a:extLst>
          </p:cNvPr>
          <p:cNvSpPr txBox="1"/>
          <p:nvPr/>
        </p:nvSpPr>
        <p:spPr>
          <a:xfrm>
            <a:off x="578032" y="238125"/>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Our School Day</a:t>
            </a:r>
            <a:endParaRPr lang="en-US" sz="3600">
              <a:latin typeface="Cavolini" panose="03000502040302020204" pitchFamily="66" charset="0"/>
              <a:cs typeface="Cavolini" panose="03000502040302020204" pitchFamily="66" charset="0"/>
            </a:endParaRPr>
          </a:p>
        </p:txBody>
      </p:sp>
      <p:graphicFrame>
        <p:nvGraphicFramePr>
          <p:cNvPr id="10" name="Table 9">
            <a:extLst>
              <a:ext uri="{FF2B5EF4-FFF2-40B4-BE49-F238E27FC236}">
                <a16:creationId xmlns:a16="http://schemas.microsoft.com/office/drawing/2014/main" id="{B99B0ED0-BA68-F1B4-35D7-BAE78F333003}"/>
              </a:ext>
            </a:extLst>
          </p:cNvPr>
          <p:cNvGraphicFramePr>
            <a:graphicFrameLocks noGrp="1"/>
          </p:cNvGraphicFramePr>
          <p:nvPr>
            <p:extLst>
              <p:ext uri="{D42A27DB-BD31-4B8C-83A1-F6EECF244321}">
                <p14:modId xmlns:p14="http://schemas.microsoft.com/office/powerpoint/2010/main" val="3458812607"/>
              </p:ext>
            </p:extLst>
          </p:nvPr>
        </p:nvGraphicFramePr>
        <p:xfrm>
          <a:off x="571228" y="1229724"/>
          <a:ext cx="7612652" cy="5650350"/>
        </p:xfrm>
        <a:graphic>
          <a:graphicData uri="http://schemas.openxmlformats.org/drawingml/2006/table">
            <a:tbl>
              <a:tblPr firstRow="1" bandRow="1">
                <a:tableStyleId>{00A15C55-8517-42AA-B614-E9B94910E393}</a:tableStyleId>
              </a:tblPr>
              <a:tblGrid>
                <a:gridCol w="3806326">
                  <a:extLst>
                    <a:ext uri="{9D8B030D-6E8A-4147-A177-3AD203B41FA5}">
                      <a16:colId xmlns:a16="http://schemas.microsoft.com/office/drawing/2014/main" val="2906208762"/>
                    </a:ext>
                  </a:extLst>
                </a:gridCol>
                <a:gridCol w="3806326">
                  <a:extLst>
                    <a:ext uri="{9D8B030D-6E8A-4147-A177-3AD203B41FA5}">
                      <a16:colId xmlns:a16="http://schemas.microsoft.com/office/drawing/2014/main" val="2386362642"/>
                    </a:ext>
                  </a:extLst>
                </a:gridCol>
              </a:tblGrid>
              <a:tr h="892326">
                <a:tc>
                  <a:txBody>
                    <a:bodyPr/>
                    <a:lstStyle/>
                    <a:p>
                      <a:r>
                        <a:rPr lang="en-GB" sz="3600">
                          <a:latin typeface="Cavolini" panose="03000502040302020204" pitchFamily="66" charset="0"/>
                          <a:cs typeface="Cavolini" panose="03000502040302020204" pitchFamily="66" charset="0"/>
                        </a:rPr>
                        <a:t>Gates Open</a:t>
                      </a:r>
                    </a:p>
                  </a:txBody>
                  <a:tcPr/>
                </a:tc>
                <a:tc>
                  <a:txBody>
                    <a:bodyPr/>
                    <a:lstStyle/>
                    <a:p>
                      <a:r>
                        <a:rPr lang="en-GB" sz="3600">
                          <a:latin typeface="Cavolini" panose="03000502040302020204" pitchFamily="66" charset="0"/>
                          <a:cs typeface="Cavolini" panose="03000502040302020204" pitchFamily="66" charset="0"/>
                        </a:rPr>
                        <a:t>8:40</a:t>
                      </a:r>
                    </a:p>
                  </a:txBody>
                  <a:tcPr/>
                </a:tc>
                <a:extLst>
                  <a:ext uri="{0D108BD9-81ED-4DB2-BD59-A6C34878D82A}">
                    <a16:rowId xmlns:a16="http://schemas.microsoft.com/office/drawing/2014/main" val="3583274178"/>
                  </a:ext>
                </a:extLst>
              </a:tr>
              <a:tr h="892326">
                <a:tc>
                  <a:txBody>
                    <a:bodyPr/>
                    <a:lstStyle/>
                    <a:p>
                      <a:r>
                        <a:rPr lang="en-GB" sz="3600">
                          <a:latin typeface="Cavolini" panose="03000502040302020204" pitchFamily="66" charset="0"/>
                          <a:cs typeface="Cavolini" panose="03000502040302020204" pitchFamily="66" charset="0"/>
                        </a:rPr>
                        <a:t>School Starts</a:t>
                      </a:r>
                    </a:p>
                  </a:txBody>
                  <a:tcPr/>
                </a:tc>
                <a:tc>
                  <a:txBody>
                    <a:bodyPr/>
                    <a:lstStyle/>
                    <a:p>
                      <a:r>
                        <a:rPr lang="en-GB" sz="3600">
                          <a:latin typeface="Cavolini" panose="03000502040302020204" pitchFamily="66" charset="0"/>
                          <a:cs typeface="Cavolini" panose="03000502040302020204" pitchFamily="66" charset="0"/>
                        </a:rPr>
                        <a:t>8:50</a:t>
                      </a:r>
                    </a:p>
                  </a:txBody>
                  <a:tcPr/>
                </a:tc>
                <a:extLst>
                  <a:ext uri="{0D108BD9-81ED-4DB2-BD59-A6C34878D82A}">
                    <a16:rowId xmlns:a16="http://schemas.microsoft.com/office/drawing/2014/main" val="819997554"/>
                  </a:ext>
                </a:extLst>
              </a:tr>
              <a:tr h="892326">
                <a:tc>
                  <a:txBody>
                    <a:bodyPr/>
                    <a:lstStyle/>
                    <a:p>
                      <a:r>
                        <a:rPr lang="en-GB" sz="3600">
                          <a:latin typeface="Cavolini" panose="03000502040302020204" pitchFamily="66" charset="0"/>
                          <a:cs typeface="Cavolini" panose="03000502040302020204" pitchFamily="66" charset="0"/>
                        </a:rPr>
                        <a:t>Classroom door closes</a:t>
                      </a:r>
                    </a:p>
                  </a:txBody>
                  <a:tcPr/>
                </a:tc>
                <a:tc>
                  <a:txBody>
                    <a:bodyPr/>
                    <a:lstStyle/>
                    <a:p>
                      <a:r>
                        <a:rPr lang="en-GB" sz="3600">
                          <a:latin typeface="Cavolini" panose="03000502040302020204" pitchFamily="66" charset="0"/>
                          <a:cs typeface="Cavolini" panose="03000502040302020204" pitchFamily="66" charset="0"/>
                        </a:rPr>
                        <a:t>9:00</a:t>
                      </a:r>
                    </a:p>
                  </a:txBody>
                  <a:tcPr/>
                </a:tc>
                <a:extLst>
                  <a:ext uri="{0D108BD9-81ED-4DB2-BD59-A6C34878D82A}">
                    <a16:rowId xmlns:a16="http://schemas.microsoft.com/office/drawing/2014/main" val="2873142061"/>
                  </a:ext>
                </a:extLst>
              </a:tr>
              <a:tr h="892326">
                <a:tc>
                  <a:txBody>
                    <a:bodyPr/>
                    <a:lstStyle/>
                    <a:p>
                      <a:r>
                        <a:rPr lang="en-GB" sz="3600">
                          <a:latin typeface="Cavolini" panose="03000502040302020204" pitchFamily="66" charset="0"/>
                          <a:cs typeface="Cavolini" panose="03000502040302020204" pitchFamily="66" charset="0"/>
                        </a:rPr>
                        <a:t>Break </a:t>
                      </a:r>
                    </a:p>
                  </a:txBody>
                  <a:tcPr/>
                </a:tc>
                <a:tc>
                  <a:txBody>
                    <a:bodyPr/>
                    <a:lstStyle/>
                    <a:p>
                      <a:r>
                        <a:rPr lang="en-GB" sz="3600">
                          <a:latin typeface="Cavolini" panose="03000502040302020204" pitchFamily="66" charset="0"/>
                          <a:cs typeface="Cavolini" panose="03000502040302020204" pitchFamily="66" charset="0"/>
                        </a:rPr>
                        <a:t>11:00 – 11:15</a:t>
                      </a:r>
                    </a:p>
                  </a:txBody>
                  <a:tcPr/>
                </a:tc>
                <a:extLst>
                  <a:ext uri="{0D108BD9-81ED-4DB2-BD59-A6C34878D82A}">
                    <a16:rowId xmlns:a16="http://schemas.microsoft.com/office/drawing/2014/main" val="1857129388"/>
                  </a:ext>
                </a:extLst>
              </a:tr>
              <a:tr h="892326">
                <a:tc>
                  <a:txBody>
                    <a:bodyPr/>
                    <a:lstStyle/>
                    <a:p>
                      <a:r>
                        <a:rPr lang="en-GB" sz="3600">
                          <a:latin typeface="Cavolini" panose="03000502040302020204" pitchFamily="66" charset="0"/>
                          <a:cs typeface="Cavolini" panose="03000502040302020204" pitchFamily="66" charset="0"/>
                        </a:rPr>
                        <a:t>Lunch </a:t>
                      </a:r>
                    </a:p>
                  </a:txBody>
                  <a:tcPr/>
                </a:tc>
                <a:tc>
                  <a:txBody>
                    <a:bodyPr/>
                    <a:lstStyle/>
                    <a:p>
                      <a:r>
                        <a:rPr lang="en-GB" sz="3600">
                          <a:latin typeface="Cavolini" panose="03000502040302020204" pitchFamily="66" charset="0"/>
                          <a:cs typeface="Cavolini" panose="03000502040302020204" pitchFamily="66" charset="0"/>
                        </a:rPr>
                        <a:t>12:30 – 13:15</a:t>
                      </a:r>
                    </a:p>
                  </a:txBody>
                  <a:tcPr/>
                </a:tc>
                <a:extLst>
                  <a:ext uri="{0D108BD9-81ED-4DB2-BD59-A6C34878D82A}">
                    <a16:rowId xmlns:a16="http://schemas.microsoft.com/office/drawing/2014/main" val="377194267"/>
                  </a:ext>
                </a:extLst>
              </a:tr>
              <a:tr h="892326">
                <a:tc>
                  <a:txBody>
                    <a:bodyPr/>
                    <a:lstStyle/>
                    <a:p>
                      <a:r>
                        <a:rPr lang="en-GB" sz="3600">
                          <a:latin typeface="Cavolini" panose="03000502040302020204" pitchFamily="66" charset="0"/>
                          <a:cs typeface="Cavolini" panose="03000502040302020204" pitchFamily="66" charset="0"/>
                        </a:rPr>
                        <a:t>School Ends</a:t>
                      </a:r>
                    </a:p>
                  </a:txBody>
                  <a:tcPr/>
                </a:tc>
                <a:tc>
                  <a:txBody>
                    <a:bodyPr/>
                    <a:lstStyle/>
                    <a:p>
                      <a:r>
                        <a:rPr lang="en-GB" sz="3600">
                          <a:latin typeface="Cavolini" panose="03000502040302020204" pitchFamily="66" charset="0"/>
                          <a:cs typeface="Cavolini" panose="03000502040302020204" pitchFamily="66" charset="0"/>
                        </a:rPr>
                        <a:t>15:20</a:t>
                      </a:r>
                    </a:p>
                  </a:txBody>
                  <a:tcPr/>
                </a:tc>
                <a:extLst>
                  <a:ext uri="{0D108BD9-81ED-4DB2-BD59-A6C34878D82A}">
                    <a16:rowId xmlns:a16="http://schemas.microsoft.com/office/drawing/2014/main" val="59069933"/>
                  </a:ext>
                </a:extLst>
              </a:tr>
            </a:tbl>
          </a:graphicData>
        </a:graphic>
      </p:graphicFrame>
      <p:sp>
        <p:nvSpPr>
          <p:cNvPr id="12" name="Oval 11">
            <a:extLst>
              <a:ext uri="{FF2B5EF4-FFF2-40B4-BE49-F238E27FC236}">
                <a16:creationId xmlns:a16="http://schemas.microsoft.com/office/drawing/2014/main" id="{8461E86C-8307-D53F-FEBA-1B7D0338A728}"/>
              </a:ext>
            </a:extLst>
          </p:cNvPr>
          <p:cNvSpPr/>
          <p:nvPr/>
        </p:nvSpPr>
        <p:spPr>
          <a:xfrm>
            <a:off x="8948057" y="1872343"/>
            <a:ext cx="4516483" cy="3233057"/>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b="1">
                <a:solidFill>
                  <a:schemeClr val="bg1"/>
                </a:solidFill>
                <a:latin typeface="Cavolini" panose="03000502040302020204" pitchFamily="66" charset="0"/>
                <a:cs typeface="Cavolini" panose="03000502040302020204" pitchFamily="66" charset="0"/>
              </a:rPr>
              <a:t>If you arrive later than 9am, please go to the office to sign your child in. </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0EAB582-584E-379B-28F5-2B79073E24CC}"/>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E28B7181-C4A1-82DA-AF2A-BD12755DC4AE}"/>
              </a:ext>
            </a:extLst>
          </p:cNvPr>
          <p:cNvPicPr>
            <a:picLocks noChangeAspect="1"/>
          </p:cNvPicPr>
          <p:nvPr/>
        </p:nvPicPr>
        <p:blipFill>
          <a:blip r:embed="rId4"/>
          <a:stretch>
            <a:fillRect/>
          </a:stretch>
        </p:blipFill>
        <p:spPr>
          <a:xfrm>
            <a:off x="14115448" y="7680960"/>
            <a:ext cx="286352" cy="320040"/>
          </a:xfrm>
          <a:prstGeom prst="rect">
            <a:avLst/>
          </a:prstGeom>
        </p:spPr>
      </p:pic>
      <p:sp>
        <p:nvSpPr>
          <p:cNvPr id="26" name="Text 11">
            <a:extLst>
              <a:ext uri="{FF2B5EF4-FFF2-40B4-BE49-F238E27FC236}">
                <a16:creationId xmlns:a16="http://schemas.microsoft.com/office/drawing/2014/main" id="{1EAA2532-CDB8-FB21-1252-1B0270AA66F3}"/>
              </a:ext>
            </a:extLst>
          </p:cNvPr>
          <p:cNvSpPr txBox="1"/>
          <p:nvPr/>
        </p:nvSpPr>
        <p:spPr>
          <a:xfrm>
            <a:off x="804941" y="641168"/>
            <a:ext cx="12287250" cy="7039792"/>
          </a:xfrm>
          <a:prstGeom prst="rect">
            <a:avLst/>
          </a:prstGeom>
          <a:noFill/>
          <a:ln/>
        </p:spPr>
        <p:txBody>
          <a:bodyPr wrap="square" lIns="91440" tIns="68580" rIns="91440" bIns="68580" rtlCol="0" anchor="t"/>
          <a:lstStyle/>
          <a:p>
            <a:pPr marL="285750" indent="-285750">
              <a:buFont typeface="Arial" panose="020B0604020202020204" pitchFamily="34" charset="0"/>
              <a:buChar char="•"/>
            </a:pPr>
            <a:endParaRPr lang="en-GB" sz="2400" dirty="0">
              <a:latin typeface="Cavolini" panose="03000502040302020204" pitchFamily="66" charset="0"/>
              <a:cs typeface="Cavolini" panose="03000502040302020204" pitchFamily="66" charset="0"/>
            </a:endParaRPr>
          </a:p>
          <a:p>
            <a:pPr algn="ctr"/>
            <a:r>
              <a:rPr lang="en-GB" sz="2400" dirty="0">
                <a:latin typeface="Cavolini" panose="03000502040302020204" pitchFamily="66" charset="0"/>
                <a:cs typeface="Cavolini" panose="03000502040302020204" pitchFamily="66" charset="0"/>
              </a:rPr>
              <a:t> </a:t>
            </a:r>
            <a:endParaRPr lang="en-GB" sz="2400" b="1" u="sng" dirty="0">
              <a:latin typeface="Cavolini" panose="03000502040302020204" pitchFamily="66" charset="0"/>
              <a:cs typeface="Cavolini" panose="03000502040302020204" pitchFamily="66" charset="0"/>
            </a:endParaRPr>
          </a:p>
          <a:p>
            <a:r>
              <a:rPr lang="en-GB" sz="2400" b="1" u="sng" dirty="0">
                <a:solidFill>
                  <a:schemeClr val="accent2"/>
                </a:solidFill>
                <a:latin typeface="Cavolini" panose="03000502040302020204" pitchFamily="66" charset="0"/>
                <a:cs typeface="Cavolini" panose="03000502040302020204" pitchFamily="66" charset="0"/>
              </a:rPr>
              <a:t>Absences &amp; Medical Appointments</a:t>
            </a:r>
            <a:r>
              <a:rPr lang="en-GB" sz="2400" dirty="0">
                <a:solidFill>
                  <a:schemeClr val="accent2"/>
                </a:solidFill>
                <a:latin typeface="Cavolini" panose="03000502040302020204" pitchFamily="66" charset="0"/>
                <a:cs typeface="Cavolini" panose="03000502040302020204" pitchFamily="66" charset="0"/>
              </a:rPr>
              <a:t> </a:t>
            </a:r>
          </a:p>
          <a:p>
            <a:pPr algn="ctr"/>
            <a:endParaRPr lang="en-GB" sz="2400" dirty="0">
              <a:latin typeface="Cavolini" panose="03000502040302020204" pitchFamily="66" charset="0"/>
              <a:cs typeface="Cavolini" panose="03000502040302020204" pitchFamily="66" charset="0"/>
            </a:endParaRPr>
          </a:p>
          <a:p>
            <a:r>
              <a:rPr lang="en-GB" sz="2400" dirty="0">
                <a:latin typeface="Cavolini" panose="03000502040302020204" pitchFamily="66" charset="0"/>
                <a:cs typeface="Cavolini" panose="03000502040302020204" pitchFamily="66" charset="0"/>
              </a:rPr>
              <a:t>Absences from school must be reported to the school office on the first day of the absence (as early as possible) using the form on </a:t>
            </a:r>
            <a:r>
              <a:rPr lang="en-GB" sz="2400" dirty="0" err="1">
                <a:latin typeface="Cavolini" panose="03000502040302020204" pitchFamily="66" charset="0"/>
                <a:cs typeface="Cavolini" panose="03000502040302020204" pitchFamily="66" charset="0"/>
              </a:rPr>
              <a:t>ParentApp</a:t>
            </a:r>
            <a:r>
              <a:rPr lang="en-GB" sz="2400" dirty="0">
                <a:latin typeface="Cavolini" panose="03000502040302020204" pitchFamily="66" charset="0"/>
                <a:cs typeface="Cavolini" panose="03000502040302020204" pitchFamily="66" charset="0"/>
              </a:rPr>
              <a:t> or by calling </a:t>
            </a:r>
            <a:r>
              <a:rPr lang="en-GB" sz="2400" b="1" u="sng" dirty="0">
                <a:latin typeface="Cavolini" panose="03000502040302020204" pitchFamily="66" charset="0"/>
                <a:cs typeface="Cavolini" panose="03000502040302020204" pitchFamily="66" charset="0"/>
              </a:rPr>
              <a:t>01942 723 552</a:t>
            </a:r>
          </a:p>
          <a:p>
            <a:pPr marL="285750" indent="-285750">
              <a:buFont typeface="Arial" panose="020B0604020202020204" pitchFamily="34" charset="0"/>
              <a:buChar char="•"/>
            </a:pPr>
            <a:endParaRPr lang="en-GB" sz="2400" u="sng" dirty="0">
              <a:latin typeface="Cavolini" panose="03000502040302020204" pitchFamily="66" charset="0"/>
              <a:cs typeface="Cavolini" panose="03000502040302020204" pitchFamily="66" charset="0"/>
            </a:endParaRPr>
          </a:p>
          <a:p>
            <a:r>
              <a:rPr lang="en-GB" sz="2400" b="1" u="sng" dirty="0">
                <a:solidFill>
                  <a:schemeClr val="accent2"/>
                </a:solidFill>
                <a:latin typeface="Cavolini" panose="03000502040302020204" pitchFamily="66" charset="0"/>
                <a:cs typeface="Cavolini" panose="03000502040302020204" pitchFamily="66" charset="0"/>
              </a:rPr>
              <a:t>Leave of Absence</a:t>
            </a:r>
          </a:p>
          <a:p>
            <a:endParaRPr lang="en-GB" sz="2400" b="1" u="sng" dirty="0">
              <a:latin typeface="Cavolini" panose="03000502040302020204" pitchFamily="66" charset="0"/>
              <a:cs typeface="Cavolini" panose="03000502040302020204" pitchFamily="66" charset="0"/>
            </a:endParaRPr>
          </a:p>
          <a:p>
            <a:r>
              <a:rPr lang="en-GB" sz="2400" dirty="0">
                <a:latin typeface="Cavolini" panose="03000502040302020204" pitchFamily="66" charset="0"/>
                <a:cs typeface="Cavolini" panose="03000502040302020204" pitchFamily="66" charset="0"/>
              </a:rPr>
              <a:t>The school will only grant a pupil a leave of absence in exceptional circumstances. In order to have requests for a leave of absence considered, the school will expect parents to contact the headteacher by completing a leave of absence form prior to the proposed start date of the leave of absence, providing the reason for the proposed absence and the dates during which the absence would be expected to occur.</a:t>
            </a:r>
          </a:p>
          <a:p>
            <a:endParaRPr lang="en-GB" sz="2400" dirty="0">
              <a:latin typeface="Cavolini" panose="03000502040302020204" pitchFamily="66" charset="0"/>
              <a:cs typeface="Cavolini" panose="03000502040302020204" pitchFamily="66" charset="0"/>
            </a:endParaRPr>
          </a:p>
          <a:p>
            <a:endParaRPr lang="en-GB" sz="2400" dirty="0">
              <a:latin typeface="Cavolini" panose="03000502040302020204" pitchFamily="66" charset="0"/>
              <a:cs typeface="Cavolini" panose="03000502040302020204" pitchFamily="66" charset="0"/>
            </a:endParaRPr>
          </a:p>
          <a:p>
            <a:pPr marL="0" indent="0">
              <a:lnSpc>
                <a:spcPct val="150000"/>
              </a:lnSpc>
              <a:buNone/>
            </a:pPr>
            <a:endParaRPr lang="en-US" sz="2400" dirty="0">
              <a:latin typeface="Cavolini" panose="03000502040302020204" pitchFamily="66" charset="0"/>
              <a:cs typeface="Cavolini" panose="03000502040302020204" pitchFamily="66" charset="0"/>
            </a:endParaRPr>
          </a:p>
        </p:txBody>
      </p:sp>
      <p:sp>
        <p:nvSpPr>
          <p:cNvPr id="3" name="Text 11">
            <a:extLst>
              <a:ext uri="{FF2B5EF4-FFF2-40B4-BE49-F238E27FC236}">
                <a16:creationId xmlns:a16="http://schemas.microsoft.com/office/drawing/2014/main" id="{5601DD70-846F-E0C5-A81B-D00F880202A6}"/>
              </a:ext>
            </a:extLst>
          </p:cNvPr>
          <p:cNvSpPr txBox="1"/>
          <p:nvPr/>
        </p:nvSpPr>
        <p:spPr>
          <a:xfrm>
            <a:off x="1354213" y="144008"/>
            <a:ext cx="7141605" cy="1154430"/>
          </a:xfrm>
          <a:prstGeom prst="rect">
            <a:avLst/>
          </a:prstGeom>
          <a:noFill/>
          <a:ln/>
        </p:spPr>
        <p:txBody>
          <a:bodyPr wrap="square" lIns="91440" tIns="68580" rIns="91440" bIns="68580" rtlCol="0" anchor="t"/>
          <a:lstStyle/>
          <a:p>
            <a:pPr marL="0" indent="0">
              <a:lnSpc>
                <a:spcPct val="150000"/>
              </a:lnSpc>
              <a:buNone/>
            </a:pPr>
            <a:r>
              <a:rPr lang="en-US" sz="4000" b="1">
                <a:solidFill>
                  <a:srgbClr val="D97706"/>
                </a:solidFill>
                <a:latin typeface="Cavolini" panose="03000502040302020204" pitchFamily="66" charset="0"/>
                <a:ea typeface="Poppins" pitchFamily="34" charset="-122"/>
                <a:cs typeface="Cavolini" panose="03000502040302020204" pitchFamily="66" charset="0"/>
              </a:rPr>
              <a:t>How to contact school </a:t>
            </a:r>
            <a:endParaRPr lang="en-US" sz="400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0527852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invX="1"/>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3F88D6B-CBC7-668D-EFFE-C4D0C64FF37D}"/>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52267EDA-D3CD-B018-ACD3-F38C8F410137}"/>
              </a:ext>
            </a:extLst>
          </p:cNvPr>
          <p:cNvPicPr>
            <a:picLocks noChangeAspect="1"/>
          </p:cNvPicPr>
          <p:nvPr/>
        </p:nvPicPr>
        <p:blipFill>
          <a:blip r:embed="rId4"/>
          <a:stretch>
            <a:fillRect/>
          </a:stretch>
        </p:blipFill>
        <p:spPr>
          <a:xfrm>
            <a:off x="14115448" y="7680960"/>
            <a:ext cx="286352" cy="320040"/>
          </a:xfrm>
          <a:prstGeom prst="rect">
            <a:avLst/>
          </a:prstGeom>
        </p:spPr>
      </p:pic>
      <p:pic>
        <p:nvPicPr>
          <p:cNvPr id="3" name="Picture 2">
            <a:extLst>
              <a:ext uri="{FF2B5EF4-FFF2-40B4-BE49-F238E27FC236}">
                <a16:creationId xmlns:a16="http://schemas.microsoft.com/office/drawing/2014/main" id="{30264393-C636-A1E8-5D63-0ADDAC8370EC}"/>
              </a:ext>
            </a:extLst>
          </p:cNvPr>
          <p:cNvPicPr>
            <a:picLocks noChangeAspect="1"/>
          </p:cNvPicPr>
          <p:nvPr/>
        </p:nvPicPr>
        <p:blipFill>
          <a:blip r:embed="rId5"/>
          <a:stretch>
            <a:fillRect/>
          </a:stretch>
        </p:blipFill>
        <p:spPr>
          <a:xfrm>
            <a:off x="356789" y="169944"/>
            <a:ext cx="8918104" cy="5043730"/>
          </a:xfrm>
          <a:prstGeom prst="rect">
            <a:avLst/>
          </a:prstGeom>
        </p:spPr>
      </p:pic>
      <p:pic>
        <p:nvPicPr>
          <p:cNvPr id="5" name="Picture 4">
            <a:extLst>
              <a:ext uri="{FF2B5EF4-FFF2-40B4-BE49-F238E27FC236}">
                <a16:creationId xmlns:a16="http://schemas.microsoft.com/office/drawing/2014/main" id="{07BE5EDF-3494-E59D-BE22-6C90DBA7CD8C}"/>
              </a:ext>
            </a:extLst>
          </p:cNvPr>
          <p:cNvPicPr>
            <a:picLocks noChangeAspect="1"/>
          </p:cNvPicPr>
          <p:nvPr/>
        </p:nvPicPr>
        <p:blipFill>
          <a:blip r:embed="rId6"/>
          <a:stretch>
            <a:fillRect/>
          </a:stretch>
        </p:blipFill>
        <p:spPr>
          <a:xfrm>
            <a:off x="3165541" y="5624820"/>
            <a:ext cx="9705013" cy="2376180"/>
          </a:xfrm>
          <a:prstGeom prst="rect">
            <a:avLst/>
          </a:prstGeom>
        </p:spPr>
      </p:pic>
      <p:sp>
        <p:nvSpPr>
          <p:cNvPr id="9" name="Rectangle: Rounded Corners 8">
            <a:extLst>
              <a:ext uri="{FF2B5EF4-FFF2-40B4-BE49-F238E27FC236}">
                <a16:creationId xmlns:a16="http://schemas.microsoft.com/office/drawing/2014/main" id="{BAEFD676-9832-00CD-07C6-D62BA04BEDD5}"/>
              </a:ext>
            </a:extLst>
          </p:cNvPr>
          <p:cNvSpPr/>
          <p:nvPr/>
        </p:nvSpPr>
        <p:spPr>
          <a:xfrm>
            <a:off x="9814560" y="491577"/>
            <a:ext cx="4053840" cy="4400464"/>
          </a:xfrm>
          <a:prstGeom prst="round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a:solidFill>
                  <a:schemeClr val="bg1"/>
                </a:solidFill>
                <a:latin typeface="Cavolini" panose="03000502040302020204" pitchFamily="66" charset="0"/>
                <a:cs typeface="Cavolini" panose="03000502040302020204" pitchFamily="66" charset="0"/>
              </a:rPr>
              <a:t>Our days are busy and start immediately at 8:50 with morning tasks, so it’s really important that the children are on time for school. </a:t>
            </a:r>
            <a:endParaRPr lang="en-GB">
              <a:solidFill>
                <a:schemeClr val="bg1"/>
              </a:solidFill>
              <a:latin typeface="Cavolini" panose="03000502040302020204" pitchFamily="66" charset="0"/>
              <a:cs typeface="Cavolini" panose="03000502040302020204" pitchFamily="66" charset="0"/>
            </a:endParaRPr>
          </a:p>
          <a:p>
            <a:pPr algn="ctr"/>
            <a:endParaRPr lang="en-GB">
              <a:solidFill>
                <a:schemeClr val="bg1"/>
              </a:solidFill>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3341894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DFE0489-41B1-BFC7-DD0D-F8125DB10B6A}"/>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E3C7122D-ECC7-0253-4285-1D892E784A63}"/>
              </a:ext>
            </a:extLst>
          </p:cNvPr>
          <p:cNvPicPr>
            <a:picLocks noChangeAspect="1"/>
          </p:cNvPicPr>
          <p:nvPr/>
        </p:nvPicPr>
        <p:blipFill>
          <a:blip r:embed="rId4"/>
          <a:stretch>
            <a:fillRect/>
          </a:stretch>
        </p:blipFill>
        <p:spPr>
          <a:xfrm>
            <a:off x="14115448" y="7680960"/>
            <a:ext cx="286352" cy="320040"/>
          </a:xfrm>
          <a:prstGeom prst="rect">
            <a:avLst/>
          </a:prstGeom>
        </p:spPr>
      </p:pic>
      <p:pic>
        <p:nvPicPr>
          <p:cNvPr id="3" name="Picture 2">
            <a:extLst>
              <a:ext uri="{FF2B5EF4-FFF2-40B4-BE49-F238E27FC236}">
                <a16:creationId xmlns:a16="http://schemas.microsoft.com/office/drawing/2014/main" id="{8C5EE7D0-952A-1594-77E2-4BAEAAE13465}"/>
              </a:ext>
            </a:extLst>
          </p:cNvPr>
          <p:cNvPicPr>
            <a:picLocks noChangeAspect="1"/>
          </p:cNvPicPr>
          <p:nvPr/>
        </p:nvPicPr>
        <p:blipFill>
          <a:blip r:embed="rId5"/>
          <a:stretch>
            <a:fillRect/>
          </a:stretch>
        </p:blipFill>
        <p:spPr>
          <a:xfrm>
            <a:off x="2643286" y="411480"/>
            <a:ext cx="10026866" cy="7269480"/>
          </a:xfrm>
          <a:prstGeom prst="rect">
            <a:avLst/>
          </a:prstGeom>
        </p:spPr>
      </p:pic>
    </p:spTree>
    <p:extLst>
      <p:ext uri="{BB962C8B-B14F-4D97-AF65-F5344CB8AC3E}">
        <p14:creationId xmlns:p14="http://schemas.microsoft.com/office/powerpoint/2010/main" val="206364859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371776" y="5556044"/>
            <a:ext cx="12965393" cy="1746951"/>
          </a:xfrm>
          <a:prstGeom prst="rect">
            <a:avLst/>
          </a:prstGeom>
          <a:noFill/>
          <a:ln/>
        </p:spPr>
        <p:txBody>
          <a:bodyPr wrap="square" lIns="91440" tIns="68580" rIns="91440" bIns="68580" rtlCol="0" anchor="t"/>
          <a:lstStyle/>
          <a:p>
            <a:pPr marL="0" indent="0">
              <a:buNone/>
            </a:pPr>
            <a:r>
              <a:rPr lang="en-US" sz="2000">
                <a:solidFill>
                  <a:srgbClr val="4B5563"/>
                </a:solidFill>
                <a:latin typeface="Cavolini" panose="03000502040302020204" pitchFamily="66" charset="0"/>
                <a:ea typeface="Poppins" pitchFamily="34" charset="-122"/>
                <a:cs typeface="Cavolini" panose="03000502040302020204" pitchFamily="66" charset="0"/>
              </a:rPr>
              <a:t>We will read often to help build fluency and develop vocabulary. </a:t>
            </a:r>
          </a:p>
          <a:p>
            <a:pPr marL="0" indent="0">
              <a:buNone/>
            </a:pPr>
            <a:r>
              <a:rPr lang="en-US" sz="2000">
                <a:solidFill>
                  <a:srgbClr val="4B5563"/>
                </a:solidFill>
                <a:latin typeface="Cavolini" panose="03000502040302020204" pitchFamily="66" charset="0"/>
                <a:ea typeface="Poppins" pitchFamily="34" charset="-122"/>
                <a:cs typeface="Cavolini" panose="03000502040302020204" pitchFamily="66" charset="0"/>
              </a:rPr>
              <a:t>We will make links between the texts we read and our writing, by using many of the books we read as inspiration for writing. </a:t>
            </a:r>
          </a:p>
          <a:p>
            <a:pPr marL="0" indent="0">
              <a:buNone/>
            </a:pPr>
            <a:r>
              <a:rPr lang="en-US" sz="2000">
                <a:solidFill>
                  <a:srgbClr val="4B5563"/>
                </a:solidFill>
                <a:latin typeface="Cavolini" panose="03000502040302020204" pitchFamily="66" charset="0"/>
                <a:ea typeface="Poppins" pitchFamily="34" charset="-122"/>
                <a:cs typeface="Cavolini" panose="03000502040302020204" pitchFamily="66" charset="0"/>
              </a:rPr>
              <a:t>For example, The Lion The Witch and The Wardrobe which we are reading now will inspire some </a:t>
            </a:r>
            <a:r>
              <a:rPr lang="en-US" sz="2000" err="1">
                <a:solidFill>
                  <a:srgbClr val="4B5563"/>
                </a:solidFill>
                <a:latin typeface="Cavolini" panose="03000502040302020204" pitchFamily="66" charset="0"/>
                <a:ea typeface="Poppins" pitchFamily="34" charset="-122"/>
                <a:cs typeface="Cavolini" panose="03000502040302020204" pitchFamily="66" charset="0"/>
              </a:rPr>
              <a:t>fanstasy</a:t>
            </a:r>
            <a:r>
              <a:rPr lang="en-US" sz="2000">
                <a:solidFill>
                  <a:srgbClr val="4B5563"/>
                </a:solidFill>
                <a:latin typeface="Cavolini" panose="03000502040302020204" pitchFamily="66" charset="0"/>
                <a:ea typeface="Poppins" pitchFamily="34" charset="-122"/>
                <a:cs typeface="Cavolini" panose="03000502040302020204" pitchFamily="66" charset="0"/>
              </a:rPr>
              <a:t> writing in the Spring Term. The Bog Baby will help us when we are writing persuasive letters and we will make links to our learning in History later in the year when reading There’s a Viking in My Bed and writing our own Viking Myths. </a:t>
            </a:r>
            <a:endParaRPr lang="en-US" sz="2000">
              <a:latin typeface="Cavolini" panose="03000502040302020204" pitchFamily="66" charset="0"/>
              <a:cs typeface="Cavolini" panose="03000502040302020204" pitchFamily="66" charset="0"/>
            </a:endParaRPr>
          </a:p>
        </p:txBody>
      </p:sp>
      <p:sp>
        <p:nvSpPr>
          <p:cNvPr id="11" name="Text 6"/>
          <p:cNvSpPr txBox="1"/>
          <p:nvPr/>
        </p:nvSpPr>
        <p:spPr>
          <a:xfrm>
            <a:off x="1165860" y="662940"/>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Poppins" pitchFamily="34" charset="0"/>
                <a:ea typeface="Poppins" pitchFamily="34" charset="-122"/>
                <a:cs typeface="Poppins" pitchFamily="34" charset="-120"/>
              </a:rPr>
              <a:t>What we will learn this year – English and Reading</a:t>
            </a:r>
            <a:endParaRPr lang="en-US" sz="3600"/>
          </a:p>
        </p:txBody>
      </p:sp>
      <p:pic>
        <p:nvPicPr>
          <p:cNvPr id="12" name="Image 3"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14" name="Picture 13">
            <a:extLst>
              <a:ext uri="{FF2B5EF4-FFF2-40B4-BE49-F238E27FC236}">
                <a16:creationId xmlns:a16="http://schemas.microsoft.com/office/drawing/2014/main" id="{1A70AE86-0E2B-5584-585E-B53ADA6933FF}"/>
              </a:ext>
            </a:extLst>
          </p:cNvPr>
          <p:cNvPicPr>
            <a:picLocks noChangeAspect="1"/>
          </p:cNvPicPr>
          <p:nvPr/>
        </p:nvPicPr>
        <p:blipFill>
          <a:blip r:embed="rId5"/>
          <a:stretch>
            <a:fillRect/>
          </a:stretch>
        </p:blipFill>
        <p:spPr>
          <a:xfrm>
            <a:off x="347836" y="1605346"/>
            <a:ext cx="2009775" cy="3057525"/>
          </a:xfrm>
          <a:prstGeom prst="rect">
            <a:avLst/>
          </a:prstGeom>
        </p:spPr>
      </p:pic>
      <p:pic>
        <p:nvPicPr>
          <p:cNvPr id="15" name="Picture 14" descr="Cover image for 9781845070595 - Escape from Pompeii">
            <a:extLst>
              <a:ext uri="{FF2B5EF4-FFF2-40B4-BE49-F238E27FC236}">
                <a16:creationId xmlns:a16="http://schemas.microsoft.com/office/drawing/2014/main" id="{5BE2D7FD-C066-1D05-8648-B608294408F7}"/>
              </a:ext>
            </a:extLst>
          </p:cNvPr>
          <p:cNvPicPr>
            <a:picLocks noChangeAspect="1"/>
          </p:cNvPicPr>
          <p:nvPr/>
        </p:nvPicPr>
        <p:blipFill>
          <a:blip r:embed="rId6"/>
          <a:stretch>
            <a:fillRect/>
          </a:stretch>
        </p:blipFill>
        <p:spPr>
          <a:xfrm>
            <a:off x="2655869" y="2149112"/>
            <a:ext cx="3048000" cy="3086100"/>
          </a:xfrm>
          <a:prstGeom prst="rect">
            <a:avLst/>
          </a:prstGeom>
        </p:spPr>
      </p:pic>
      <p:pic>
        <p:nvPicPr>
          <p:cNvPr id="17" name="Picture 16">
            <a:extLst>
              <a:ext uri="{FF2B5EF4-FFF2-40B4-BE49-F238E27FC236}">
                <a16:creationId xmlns:a16="http://schemas.microsoft.com/office/drawing/2014/main" id="{E0F2F53D-EEA6-94C0-FD8C-E098405DE384}"/>
              </a:ext>
            </a:extLst>
          </p:cNvPr>
          <p:cNvPicPr>
            <a:picLocks noChangeAspect="1"/>
          </p:cNvPicPr>
          <p:nvPr/>
        </p:nvPicPr>
        <p:blipFill>
          <a:blip r:embed="rId7"/>
          <a:stretch>
            <a:fillRect/>
          </a:stretch>
        </p:blipFill>
        <p:spPr>
          <a:xfrm>
            <a:off x="5910943" y="2710543"/>
            <a:ext cx="2573292" cy="2573292"/>
          </a:xfrm>
          <a:prstGeom prst="rect">
            <a:avLst/>
          </a:prstGeom>
        </p:spPr>
      </p:pic>
      <p:pic>
        <p:nvPicPr>
          <p:cNvPr id="19" name="Picture 18">
            <a:extLst>
              <a:ext uri="{FF2B5EF4-FFF2-40B4-BE49-F238E27FC236}">
                <a16:creationId xmlns:a16="http://schemas.microsoft.com/office/drawing/2014/main" id="{C4138E63-E1E1-DAE5-8C20-92C082312095}"/>
              </a:ext>
            </a:extLst>
          </p:cNvPr>
          <p:cNvPicPr>
            <a:picLocks noChangeAspect="1"/>
          </p:cNvPicPr>
          <p:nvPr/>
        </p:nvPicPr>
        <p:blipFill>
          <a:blip r:embed="rId8"/>
          <a:stretch>
            <a:fillRect/>
          </a:stretch>
        </p:blipFill>
        <p:spPr>
          <a:xfrm>
            <a:off x="8843729" y="2032158"/>
            <a:ext cx="2375082" cy="1968818"/>
          </a:xfrm>
          <a:prstGeom prst="rect">
            <a:avLst/>
          </a:prstGeom>
        </p:spPr>
      </p:pic>
      <p:pic>
        <p:nvPicPr>
          <p:cNvPr id="20" name="Picture 19" descr="There's a Viking in My Bed and Other Stories: Amazon.co.uk ...">
            <a:extLst>
              <a:ext uri="{FF2B5EF4-FFF2-40B4-BE49-F238E27FC236}">
                <a16:creationId xmlns:a16="http://schemas.microsoft.com/office/drawing/2014/main" id="{139B02F5-CEBB-4B17-9F5C-5D92E8D1B4F8}"/>
              </a:ext>
            </a:extLst>
          </p:cNvPr>
          <p:cNvPicPr>
            <a:picLocks noChangeAspect="1"/>
          </p:cNvPicPr>
          <p:nvPr/>
        </p:nvPicPr>
        <p:blipFill>
          <a:blip r:embed="rId9"/>
          <a:stretch>
            <a:fillRect/>
          </a:stretch>
        </p:blipFill>
        <p:spPr>
          <a:xfrm>
            <a:off x="11685332" y="1605346"/>
            <a:ext cx="2573292" cy="3958911"/>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C3DF34AC-CF18-631A-8D82-C0E90ECAFDED}"/>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1D5FEA09-DE84-D950-BA50-8D6ED82F31B4}"/>
              </a:ext>
            </a:extLst>
          </p:cNvPr>
          <p:cNvPicPr>
            <a:picLocks noChangeAspect="1"/>
          </p:cNvPicPr>
          <p:nvPr/>
        </p:nvPicPr>
        <p:blipFill>
          <a:blip r:embed="rId4"/>
          <a:stretch>
            <a:fillRect/>
          </a:stretch>
        </p:blipFill>
        <p:spPr>
          <a:xfrm>
            <a:off x="14115448" y="7680960"/>
            <a:ext cx="286352" cy="320040"/>
          </a:xfrm>
          <a:prstGeom prst="rect">
            <a:avLst/>
          </a:prstGeom>
        </p:spPr>
      </p:pic>
      <p:pic>
        <p:nvPicPr>
          <p:cNvPr id="3" name="Picture 2">
            <a:extLst>
              <a:ext uri="{FF2B5EF4-FFF2-40B4-BE49-F238E27FC236}">
                <a16:creationId xmlns:a16="http://schemas.microsoft.com/office/drawing/2014/main" id="{2F078BFA-B2CA-517A-55B6-B97B6EB37103}"/>
              </a:ext>
            </a:extLst>
          </p:cNvPr>
          <p:cNvPicPr>
            <a:picLocks noChangeAspect="1"/>
          </p:cNvPicPr>
          <p:nvPr/>
        </p:nvPicPr>
        <p:blipFill>
          <a:blip r:embed="rId5"/>
          <a:stretch>
            <a:fillRect/>
          </a:stretch>
        </p:blipFill>
        <p:spPr>
          <a:xfrm>
            <a:off x="1270328" y="1273082"/>
            <a:ext cx="11934043" cy="6567898"/>
          </a:xfrm>
          <a:prstGeom prst="rect">
            <a:avLst/>
          </a:prstGeom>
        </p:spPr>
      </p:pic>
      <p:sp>
        <p:nvSpPr>
          <p:cNvPr id="12" name="Text 6">
            <a:extLst>
              <a:ext uri="{FF2B5EF4-FFF2-40B4-BE49-F238E27FC236}">
                <a16:creationId xmlns:a16="http://schemas.microsoft.com/office/drawing/2014/main" id="{78BF1950-A764-72EB-E6E4-C7ECD4A2C8D1}"/>
              </a:ext>
            </a:extLst>
          </p:cNvPr>
          <p:cNvSpPr txBox="1"/>
          <p:nvPr/>
        </p:nvSpPr>
        <p:spPr>
          <a:xfrm>
            <a:off x="1165860" y="118652"/>
            <a:ext cx="12287250" cy="1154430"/>
          </a:xfrm>
          <a:prstGeom prst="rect">
            <a:avLst/>
          </a:prstGeom>
          <a:noFill/>
          <a:ln/>
        </p:spPr>
        <p:txBody>
          <a:bodyPr wrap="square" lIns="91440" tIns="68580" rIns="91440" bIns="68580" rtlCol="0" anchor="t"/>
          <a:lstStyle/>
          <a:p>
            <a:pPr marL="0" indent="0">
              <a:lnSpc>
                <a:spcPct val="150000"/>
              </a:lnSpc>
              <a:buNone/>
            </a:pPr>
            <a:r>
              <a:rPr lang="en-US" sz="4400" b="1">
                <a:solidFill>
                  <a:srgbClr val="D97706"/>
                </a:solidFill>
                <a:latin typeface="Cavolini" panose="03000502040302020204" pitchFamily="66" charset="0"/>
                <a:ea typeface="Poppins" pitchFamily="34" charset="-122"/>
                <a:cs typeface="Cavolini" panose="03000502040302020204" pitchFamily="66" charset="0"/>
              </a:rPr>
              <a:t>What we will learn this year – </a:t>
            </a:r>
            <a:r>
              <a:rPr lang="en-US" sz="4400" b="1" err="1">
                <a:solidFill>
                  <a:srgbClr val="D97706"/>
                </a:solidFill>
                <a:latin typeface="Cavolini" panose="03000502040302020204" pitchFamily="66" charset="0"/>
                <a:ea typeface="Poppins" pitchFamily="34" charset="-122"/>
                <a:cs typeface="Cavolini" panose="03000502040302020204" pitchFamily="66" charset="0"/>
              </a:rPr>
              <a:t>Maths</a:t>
            </a:r>
            <a:endParaRPr lang="en-US" sz="4400">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2147599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CE9984C-B02D-7CE0-BD37-FE216B77D94A}"/>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9F027671-3A9A-1F22-9C89-49FCE74B5561}"/>
              </a:ext>
            </a:extLst>
          </p:cNvPr>
          <p:cNvPicPr>
            <a:picLocks noChangeAspect="1"/>
          </p:cNvPicPr>
          <p:nvPr/>
        </p:nvPicPr>
        <p:blipFill>
          <a:blip r:embed="rId4"/>
          <a:stretch>
            <a:fillRect/>
          </a:stretch>
        </p:blipFill>
        <p:spPr>
          <a:xfrm>
            <a:off x="14115448" y="7680960"/>
            <a:ext cx="286352" cy="320040"/>
          </a:xfrm>
          <a:prstGeom prst="rect">
            <a:avLst/>
          </a:prstGeom>
        </p:spPr>
      </p:pic>
      <p:sp>
        <p:nvSpPr>
          <p:cNvPr id="3" name="Text 6">
            <a:extLst>
              <a:ext uri="{FF2B5EF4-FFF2-40B4-BE49-F238E27FC236}">
                <a16:creationId xmlns:a16="http://schemas.microsoft.com/office/drawing/2014/main" id="{DFB8C7BC-FCDD-027C-AC44-0797DD48336D}"/>
              </a:ext>
            </a:extLst>
          </p:cNvPr>
          <p:cNvSpPr txBox="1"/>
          <p:nvPr/>
        </p:nvSpPr>
        <p:spPr>
          <a:xfrm>
            <a:off x="1165860" y="118652"/>
            <a:ext cx="12287250" cy="1154430"/>
          </a:xfrm>
          <a:prstGeom prst="rect">
            <a:avLst/>
          </a:prstGeom>
          <a:noFill/>
          <a:ln/>
        </p:spPr>
        <p:txBody>
          <a:bodyPr wrap="square" lIns="91440" tIns="68580" rIns="91440" bIns="68580" rtlCol="0" anchor="t"/>
          <a:lstStyle/>
          <a:p>
            <a:pPr marL="0" indent="0">
              <a:lnSpc>
                <a:spcPct val="150000"/>
              </a:lnSpc>
              <a:buNone/>
            </a:pPr>
            <a:r>
              <a:rPr lang="en-US" sz="3600" b="1" u="sng">
                <a:solidFill>
                  <a:srgbClr val="D97706"/>
                </a:solidFill>
                <a:latin typeface="Cavolini" panose="03000502040302020204" pitchFamily="66" charset="0"/>
                <a:cs typeface="Cavolini" panose="03000502040302020204" pitchFamily="66" charset="0"/>
              </a:rPr>
              <a:t>Times Tables</a:t>
            </a:r>
            <a:endParaRPr lang="en-US" sz="3600" u="sng">
              <a:latin typeface="Cavolini" panose="03000502040302020204" pitchFamily="66" charset="0"/>
              <a:cs typeface="Cavolini" panose="03000502040302020204" pitchFamily="66" charset="0"/>
            </a:endParaRPr>
          </a:p>
        </p:txBody>
      </p:sp>
      <p:pic>
        <p:nvPicPr>
          <p:cNvPr id="5" name="Picture 4">
            <a:extLst>
              <a:ext uri="{FF2B5EF4-FFF2-40B4-BE49-F238E27FC236}">
                <a16:creationId xmlns:a16="http://schemas.microsoft.com/office/drawing/2014/main" id="{9B90A7A7-D6C4-83B4-E43C-7AC3F097C6DB}"/>
              </a:ext>
            </a:extLst>
          </p:cNvPr>
          <p:cNvPicPr>
            <a:picLocks noChangeAspect="1"/>
          </p:cNvPicPr>
          <p:nvPr/>
        </p:nvPicPr>
        <p:blipFill>
          <a:blip r:embed="rId5"/>
          <a:stretch>
            <a:fillRect/>
          </a:stretch>
        </p:blipFill>
        <p:spPr>
          <a:xfrm>
            <a:off x="7140061" y="345905"/>
            <a:ext cx="7485274" cy="1942787"/>
          </a:xfrm>
          <a:prstGeom prst="rect">
            <a:avLst/>
          </a:prstGeom>
        </p:spPr>
      </p:pic>
      <p:grpSp>
        <p:nvGrpSpPr>
          <p:cNvPr id="6" name="Group 5">
            <a:extLst>
              <a:ext uri="{FF2B5EF4-FFF2-40B4-BE49-F238E27FC236}">
                <a16:creationId xmlns:a16="http://schemas.microsoft.com/office/drawing/2014/main" id="{397AE10E-EE1C-4294-3FA5-AB767D9261EC}"/>
              </a:ext>
            </a:extLst>
          </p:cNvPr>
          <p:cNvGrpSpPr/>
          <p:nvPr/>
        </p:nvGrpSpPr>
        <p:grpSpPr>
          <a:xfrm>
            <a:off x="87087" y="2835544"/>
            <a:ext cx="11730665" cy="5120466"/>
            <a:chOff x="87086" y="968829"/>
            <a:chExt cx="13117285" cy="6987181"/>
          </a:xfrm>
        </p:grpSpPr>
        <p:cxnSp>
          <p:nvCxnSpPr>
            <p:cNvPr id="7" name="Connector: Curved 6">
              <a:extLst>
                <a:ext uri="{FF2B5EF4-FFF2-40B4-BE49-F238E27FC236}">
                  <a16:creationId xmlns:a16="http://schemas.microsoft.com/office/drawing/2014/main" id="{F3324A90-E5FB-CAED-5FB1-1659DE76FE1C}"/>
                </a:ext>
              </a:extLst>
            </p:cNvPr>
            <p:cNvCxnSpPr/>
            <p:nvPr/>
          </p:nvCxnSpPr>
          <p:spPr>
            <a:xfrm rot="10800000">
              <a:off x="4441371" y="1545771"/>
              <a:ext cx="7184572" cy="99321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F7016F1-E079-8DC3-0364-42D2C0B9B387}"/>
                </a:ext>
              </a:extLst>
            </p:cNvPr>
            <p:cNvSpPr txBox="1"/>
            <p:nvPr/>
          </p:nvSpPr>
          <p:spPr>
            <a:xfrm>
              <a:off x="87086" y="968829"/>
              <a:ext cx="3570514" cy="646331"/>
            </a:xfrm>
            <a:prstGeom prst="rect">
              <a:avLst/>
            </a:prstGeom>
            <a:noFill/>
          </p:spPr>
          <p:txBody>
            <a:bodyPr wrap="square" rtlCol="0">
              <a:spAutoFit/>
            </a:bodyPr>
            <a:lstStyle/>
            <a:p>
              <a:r>
                <a:rPr lang="en-GB"/>
                <a:t>We start Year 4 with this unit which is all about times tables. </a:t>
              </a:r>
            </a:p>
          </p:txBody>
        </p:sp>
        <p:grpSp>
          <p:nvGrpSpPr>
            <p:cNvPr id="9" name="Group 8">
              <a:extLst>
                <a:ext uri="{FF2B5EF4-FFF2-40B4-BE49-F238E27FC236}">
                  <a16:creationId xmlns:a16="http://schemas.microsoft.com/office/drawing/2014/main" id="{A4FCD454-B722-DC34-4A6F-7B55D254AE44}"/>
                </a:ext>
              </a:extLst>
            </p:cNvPr>
            <p:cNvGrpSpPr/>
            <p:nvPr/>
          </p:nvGrpSpPr>
          <p:grpSpPr>
            <a:xfrm>
              <a:off x="274615" y="2164308"/>
              <a:ext cx="12929756" cy="5791702"/>
              <a:chOff x="274615" y="2164308"/>
              <a:chExt cx="12929756" cy="5791702"/>
            </a:xfrm>
          </p:grpSpPr>
          <p:pic>
            <p:nvPicPr>
              <p:cNvPr id="10" name="Picture 9">
                <a:extLst>
                  <a:ext uri="{FF2B5EF4-FFF2-40B4-BE49-F238E27FC236}">
                    <a16:creationId xmlns:a16="http://schemas.microsoft.com/office/drawing/2014/main" id="{6EC8211B-7F9D-8079-30DE-DB36EF19122B}"/>
                  </a:ext>
                </a:extLst>
              </p:cNvPr>
              <p:cNvPicPr>
                <a:picLocks noChangeAspect="1"/>
              </p:cNvPicPr>
              <p:nvPr/>
            </p:nvPicPr>
            <p:blipFill>
              <a:blip r:embed="rId6"/>
              <a:stretch>
                <a:fillRect/>
              </a:stretch>
            </p:blipFill>
            <p:spPr>
              <a:xfrm>
                <a:off x="3570514" y="2538989"/>
                <a:ext cx="9633857" cy="5301991"/>
              </a:xfrm>
              <a:prstGeom prst="rect">
                <a:avLst/>
              </a:prstGeom>
            </p:spPr>
          </p:pic>
          <p:pic>
            <p:nvPicPr>
              <p:cNvPr id="11" name="Picture 10">
                <a:extLst>
                  <a:ext uri="{FF2B5EF4-FFF2-40B4-BE49-F238E27FC236}">
                    <a16:creationId xmlns:a16="http://schemas.microsoft.com/office/drawing/2014/main" id="{7D24F68A-ED60-DAF6-BE78-47838608B22C}"/>
                  </a:ext>
                </a:extLst>
              </p:cNvPr>
              <p:cNvPicPr>
                <a:picLocks noChangeAspect="1"/>
              </p:cNvPicPr>
              <p:nvPr/>
            </p:nvPicPr>
            <p:blipFill>
              <a:blip r:embed="rId7"/>
              <a:stretch>
                <a:fillRect/>
              </a:stretch>
            </p:blipFill>
            <p:spPr>
              <a:xfrm>
                <a:off x="274615" y="2164308"/>
                <a:ext cx="3177815" cy="5791702"/>
              </a:xfrm>
              <a:prstGeom prst="rect">
                <a:avLst/>
              </a:prstGeom>
            </p:spPr>
          </p:pic>
        </p:grpSp>
      </p:grpSp>
      <p:pic>
        <p:nvPicPr>
          <p:cNvPr id="12" name="Picture 11" descr="Times Table Rock Stars Wings Logo">
            <a:extLst>
              <a:ext uri="{FF2B5EF4-FFF2-40B4-BE49-F238E27FC236}">
                <a16:creationId xmlns:a16="http://schemas.microsoft.com/office/drawing/2014/main" id="{EF8AE0FC-2FFD-D0D1-3566-78C65736A8CE}"/>
              </a:ext>
            </a:extLst>
          </p:cNvPr>
          <p:cNvPicPr>
            <a:picLocks noChangeAspect="1"/>
          </p:cNvPicPr>
          <p:nvPr/>
        </p:nvPicPr>
        <p:blipFill>
          <a:blip r:embed="rId8"/>
          <a:stretch>
            <a:fillRect/>
          </a:stretch>
        </p:blipFill>
        <p:spPr>
          <a:xfrm>
            <a:off x="11543415" y="2350040"/>
            <a:ext cx="2459712" cy="1370987"/>
          </a:xfrm>
          <a:prstGeom prst="rect">
            <a:avLst/>
          </a:prstGeom>
        </p:spPr>
      </p:pic>
    </p:spTree>
    <p:extLst>
      <p:ext uri="{BB962C8B-B14F-4D97-AF65-F5344CB8AC3E}">
        <p14:creationId xmlns:p14="http://schemas.microsoft.com/office/powerpoint/2010/main" val="1547977324"/>
      </p:ext>
    </p:extLst>
  </p:cSld>
  <p:clrMapOvr>
    <a:masterClrMapping/>
  </p:clrMapOvr>
  <p:transition spd="slow">
    <p:wheel spokes="1"/>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EC841DF-061D-C646-A59B-9977B5F8FE74}"/>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E53860BE-3819-407C-084B-92504FBD1CD4}"/>
              </a:ext>
            </a:extLst>
          </p:cNvPr>
          <p:cNvPicPr>
            <a:picLocks noChangeAspect="1"/>
          </p:cNvPicPr>
          <p:nvPr/>
        </p:nvPicPr>
        <p:blipFill>
          <a:blip r:embed="rId4"/>
          <a:stretch>
            <a:fillRect/>
          </a:stretch>
        </p:blipFill>
        <p:spPr>
          <a:xfrm>
            <a:off x="14115448" y="7680960"/>
            <a:ext cx="286352" cy="320040"/>
          </a:xfrm>
          <a:prstGeom prst="rect">
            <a:avLst/>
          </a:prstGeom>
        </p:spPr>
      </p:pic>
      <p:pic>
        <p:nvPicPr>
          <p:cNvPr id="3" name="Picture 2">
            <a:extLst>
              <a:ext uri="{FF2B5EF4-FFF2-40B4-BE49-F238E27FC236}">
                <a16:creationId xmlns:a16="http://schemas.microsoft.com/office/drawing/2014/main" id="{7DAAB12D-A321-96B4-85B3-DC1655AE25BC}"/>
              </a:ext>
            </a:extLst>
          </p:cNvPr>
          <p:cNvPicPr>
            <a:picLocks noChangeAspect="1"/>
          </p:cNvPicPr>
          <p:nvPr/>
        </p:nvPicPr>
        <p:blipFill>
          <a:blip r:embed="rId5"/>
          <a:srcRect t="1641"/>
          <a:stretch>
            <a:fillRect/>
          </a:stretch>
        </p:blipFill>
        <p:spPr>
          <a:xfrm>
            <a:off x="943481" y="659757"/>
            <a:ext cx="11619705" cy="7457438"/>
          </a:xfrm>
          <a:prstGeom prst="rect">
            <a:avLst/>
          </a:prstGeom>
          <a:ln>
            <a:noFill/>
          </a:ln>
        </p:spPr>
      </p:pic>
      <p:sp>
        <p:nvSpPr>
          <p:cNvPr id="5" name="Text 11">
            <a:extLst>
              <a:ext uri="{FF2B5EF4-FFF2-40B4-BE49-F238E27FC236}">
                <a16:creationId xmlns:a16="http://schemas.microsoft.com/office/drawing/2014/main" id="{C14CD378-946B-6D9D-24B9-C3D9862B659A}"/>
              </a:ext>
            </a:extLst>
          </p:cNvPr>
          <p:cNvSpPr txBox="1"/>
          <p:nvPr/>
        </p:nvSpPr>
        <p:spPr>
          <a:xfrm>
            <a:off x="768426" y="-227468"/>
            <a:ext cx="12287250" cy="1154430"/>
          </a:xfrm>
          <a:prstGeom prst="rect">
            <a:avLst/>
          </a:prstGeom>
          <a:noFill/>
          <a:ln/>
        </p:spPr>
        <p:txBody>
          <a:bodyPr wrap="square" lIns="91440" tIns="68580" rIns="91440" bIns="68580" rtlCol="0" anchor="t"/>
          <a:lstStyle/>
          <a:p>
            <a:pPr marL="0" indent="0" algn="ctr">
              <a:lnSpc>
                <a:spcPct val="150000"/>
              </a:lnSpc>
              <a:buNone/>
            </a:pPr>
            <a:r>
              <a:rPr lang="en-US" sz="4000" b="1" u="sng">
                <a:solidFill>
                  <a:srgbClr val="D97706"/>
                </a:solidFill>
                <a:latin typeface="Cavolini" panose="03000502040302020204" pitchFamily="66" charset="0"/>
                <a:ea typeface="Poppins" pitchFamily="34" charset="-122"/>
                <a:cs typeface="Cavolini" panose="03000502040302020204" pitchFamily="66" charset="0"/>
              </a:rPr>
              <a:t>The Wider Curriculum </a:t>
            </a:r>
            <a:endParaRPr lang="en-US" sz="4000" u="sng">
              <a:latin typeface="Cavolini" panose="03000502040302020204" pitchFamily="66" charset="0"/>
              <a:cs typeface="Cavolini" panose="03000502040302020204" pitchFamily="66" charset="0"/>
            </a:endParaRPr>
          </a:p>
        </p:txBody>
      </p:sp>
    </p:spTree>
    <p:extLst>
      <p:ext uri="{BB962C8B-B14F-4D97-AF65-F5344CB8AC3E}">
        <p14:creationId xmlns:p14="http://schemas.microsoft.com/office/powerpoint/2010/main" val="646310947"/>
      </p:ext>
    </p:extLst>
  </p:cSld>
  <p:clrMapOvr>
    <a:masterClrMapping/>
  </p:clrMapOvr>
  <p:transition spd="slow">
    <p:cove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D37C2C2-B171-8BF5-2A22-768670566DF4}"/>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622054F5-1A23-B690-7DCF-CD4650757DB3}"/>
              </a:ext>
            </a:extLst>
          </p:cNvPr>
          <p:cNvPicPr>
            <a:picLocks noChangeAspect="1"/>
          </p:cNvPicPr>
          <p:nvPr/>
        </p:nvPicPr>
        <p:blipFill>
          <a:blip r:embed="rId4"/>
          <a:stretch>
            <a:fillRect/>
          </a:stretch>
        </p:blipFill>
        <p:spPr>
          <a:xfrm>
            <a:off x="14115448" y="7680960"/>
            <a:ext cx="286352" cy="320040"/>
          </a:xfrm>
          <a:prstGeom prst="rect">
            <a:avLst/>
          </a:prstGeom>
        </p:spPr>
      </p:pic>
      <p:pic>
        <p:nvPicPr>
          <p:cNvPr id="3" name="Picture 2">
            <a:extLst>
              <a:ext uri="{FF2B5EF4-FFF2-40B4-BE49-F238E27FC236}">
                <a16:creationId xmlns:a16="http://schemas.microsoft.com/office/drawing/2014/main" id="{26C4BE4E-1800-C0DF-4C77-BF6DAFCE9620}"/>
              </a:ext>
            </a:extLst>
          </p:cNvPr>
          <p:cNvPicPr>
            <a:picLocks noChangeAspect="1"/>
          </p:cNvPicPr>
          <p:nvPr/>
        </p:nvPicPr>
        <p:blipFill>
          <a:blip r:embed="rId5"/>
          <a:stretch>
            <a:fillRect/>
          </a:stretch>
        </p:blipFill>
        <p:spPr>
          <a:xfrm>
            <a:off x="678428" y="0"/>
            <a:ext cx="13123297" cy="8136446"/>
          </a:xfrm>
          <a:prstGeom prst="rect">
            <a:avLst/>
          </a:prstGeom>
          <a:ln>
            <a:noFill/>
          </a:ln>
        </p:spPr>
      </p:pic>
    </p:spTree>
    <p:extLst>
      <p:ext uri="{BB962C8B-B14F-4D97-AF65-F5344CB8AC3E}">
        <p14:creationId xmlns:p14="http://schemas.microsoft.com/office/powerpoint/2010/main" val="2640667914"/>
      </p:ext>
    </p:extLst>
  </p:cSld>
  <p:clrMapOvr>
    <a:masterClrMapping/>
  </p:clrMapOvr>
  <p:transition spd="slow">
    <p:cover dir="r"/>
  </p:transition>
</p:sld>
</file>

<file path=ppt/slides/slide16.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5714879" y="5006043"/>
            <a:ext cx="8686921" cy="1558819"/>
          </a:xfrm>
          <a:prstGeom prst="rect">
            <a:avLst/>
          </a:prstGeom>
          <a:noFill/>
          <a:ln/>
        </p:spPr>
        <p:txBody>
          <a:bodyPr wrap="square" lIns="91440" tIns="68580" rIns="91440" bIns="68580" rtlCol="0" anchor="ctr"/>
          <a:lstStyle/>
          <a:p>
            <a:pPr marL="0" indent="0">
              <a:lnSpc>
                <a:spcPct val="100000"/>
              </a:lnSpc>
              <a:buNone/>
            </a:pPr>
            <a:endParaRPr lang="en-US" sz="2800">
              <a:solidFill>
                <a:srgbClr val="4B5563"/>
              </a:solidFill>
              <a:latin typeface="Cavolini" panose="03000502040302020204" pitchFamily="66" charset="0"/>
              <a:ea typeface="Poppins" pitchFamily="34" charset="-122"/>
              <a:cs typeface="Cavolini" panose="03000502040302020204" pitchFamily="66" charset="0"/>
            </a:endParaRPr>
          </a:p>
          <a:p>
            <a:pPr marL="0" indent="0">
              <a:lnSpc>
                <a:spcPct val="100000"/>
              </a:lnSpc>
              <a:buNone/>
            </a:pPr>
            <a:endParaRPr lang="en-US" sz="2800">
              <a:solidFill>
                <a:srgbClr val="4B5563"/>
              </a:solidFill>
              <a:latin typeface="Cavolini" panose="03000502040302020204" pitchFamily="66" charset="0"/>
              <a:ea typeface="Poppins" pitchFamily="34" charset="-122"/>
              <a:cs typeface="Cavolini" panose="03000502040302020204" pitchFamily="66" charset="0"/>
            </a:endParaRPr>
          </a:p>
          <a:p>
            <a:pPr marL="0" indent="0">
              <a:lnSpc>
                <a:spcPct val="100000"/>
              </a:lnSpc>
              <a:buNone/>
            </a:pPr>
            <a:r>
              <a:rPr lang="en-US" sz="2800" b="1">
                <a:solidFill>
                  <a:srgbClr val="4B5563"/>
                </a:solidFill>
                <a:latin typeface="Cavolini" panose="03000502040302020204" pitchFamily="66" charset="0"/>
                <a:ea typeface="Poppins" pitchFamily="34" charset="-122"/>
                <a:cs typeface="Cavolini" panose="03000502040302020204" pitchFamily="66" charset="0"/>
              </a:rPr>
              <a:t>Additional Tasks </a:t>
            </a:r>
            <a:r>
              <a:rPr lang="en-US" sz="2800">
                <a:solidFill>
                  <a:srgbClr val="4B5563"/>
                </a:solidFill>
                <a:latin typeface="Cavolini" panose="03000502040302020204" pitchFamily="66" charset="0"/>
                <a:ea typeface="Poppins" pitchFamily="34" charset="-122"/>
                <a:cs typeface="Cavolini" panose="03000502040302020204" pitchFamily="66" charset="0"/>
              </a:rPr>
              <a:t>– if necessary will be sent home on a Wednesday to be returned on a Monday.</a:t>
            </a:r>
          </a:p>
          <a:p>
            <a:pPr marL="0" indent="0">
              <a:lnSpc>
                <a:spcPct val="100000"/>
              </a:lnSpc>
              <a:buNone/>
            </a:pPr>
            <a:endParaRPr lang="en-US" sz="2800">
              <a:solidFill>
                <a:srgbClr val="4B5563"/>
              </a:solidFill>
              <a:latin typeface="Cavolini" panose="03000502040302020204" pitchFamily="66" charset="0"/>
              <a:ea typeface="Poppins" pitchFamily="34" charset="-122"/>
              <a:cs typeface="Cavolini" panose="03000502040302020204" pitchFamily="66" charset="0"/>
            </a:endParaRPr>
          </a:p>
        </p:txBody>
      </p:sp>
      <p:sp>
        <p:nvSpPr>
          <p:cNvPr id="4" name="Text 1"/>
          <p:cNvSpPr txBox="1"/>
          <p:nvPr/>
        </p:nvSpPr>
        <p:spPr>
          <a:xfrm>
            <a:off x="1165860" y="662940"/>
            <a:ext cx="4031172"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Homework</a:t>
            </a:r>
            <a:endParaRPr lang="en-US" sz="3600">
              <a:latin typeface="Cavolini" panose="03000502040302020204" pitchFamily="66" charset="0"/>
              <a:cs typeface="Cavolini" panose="03000502040302020204" pitchFamily="66" charset="0"/>
            </a:endParaRPr>
          </a:p>
        </p:txBody>
      </p:sp>
      <p:pic>
        <p:nvPicPr>
          <p:cNvPr id="5" name="Image 1"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7" name="Picture 6">
            <a:extLst>
              <a:ext uri="{FF2B5EF4-FFF2-40B4-BE49-F238E27FC236}">
                <a16:creationId xmlns:a16="http://schemas.microsoft.com/office/drawing/2014/main" id="{D6565810-BA57-BB21-9458-86B5BAAA4883}"/>
              </a:ext>
            </a:extLst>
          </p:cNvPr>
          <p:cNvPicPr>
            <a:picLocks noChangeAspect="1"/>
          </p:cNvPicPr>
          <p:nvPr/>
        </p:nvPicPr>
        <p:blipFill>
          <a:blip r:embed="rId5"/>
          <a:stretch>
            <a:fillRect/>
          </a:stretch>
        </p:blipFill>
        <p:spPr>
          <a:xfrm>
            <a:off x="800581" y="1652864"/>
            <a:ext cx="4396451" cy="4616274"/>
          </a:xfrm>
          <a:prstGeom prst="rect">
            <a:avLst/>
          </a:prstGeom>
        </p:spPr>
      </p:pic>
      <p:sp>
        <p:nvSpPr>
          <p:cNvPr id="3" name="TextBox 2">
            <a:extLst>
              <a:ext uri="{FF2B5EF4-FFF2-40B4-BE49-F238E27FC236}">
                <a16:creationId xmlns:a16="http://schemas.microsoft.com/office/drawing/2014/main" id="{41A57C0E-3DD8-1A59-43E2-FBD226DB49D5}"/>
              </a:ext>
            </a:extLst>
          </p:cNvPr>
          <p:cNvSpPr txBox="1"/>
          <p:nvPr/>
        </p:nvSpPr>
        <p:spPr>
          <a:xfrm>
            <a:off x="5714879" y="1097280"/>
            <a:ext cx="8419907" cy="2523768"/>
          </a:xfrm>
          <a:prstGeom prst="rect">
            <a:avLst/>
          </a:prstGeom>
          <a:noFill/>
        </p:spPr>
        <p:txBody>
          <a:bodyPr wrap="square" rtlCol="0">
            <a:spAutoFit/>
          </a:bodyPr>
          <a:lstStyle/>
          <a:p>
            <a:r>
              <a:rPr lang="en-US" sz="2800" b="1">
                <a:solidFill>
                  <a:srgbClr val="4B5563"/>
                </a:solidFill>
                <a:latin typeface="Cavolini" panose="03000502040302020204" pitchFamily="66" charset="0"/>
                <a:ea typeface="Poppins" pitchFamily="34" charset="-122"/>
                <a:cs typeface="Cavolini" panose="03000502040302020204" pitchFamily="66" charset="0"/>
              </a:rPr>
              <a:t>Reading</a:t>
            </a:r>
            <a:r>
              <a:rPr lang="en-US" sz="2800">
                <a:solidFill>
                  <a:srgbClr val="4B5563"/>
                </a:solidFill>
                <a:latin typeface="Cavolini" panose="03000502040302020204" pitchFamily="66" charset="0"/>
                <a:ea typeface="Poppins" pitchFamily="34" charset="-122"/>
                <a:cs typeface="Cavolini" panose="03000502040302020204" pitchFamily="66" charset="0"/>
              </a:rPr>
              <a:t> – at least 3 times per week. Children earn their reading badges with their home reading. </a:t>
            </a:r>
          </a:p>
          <a:p>
            <a:r>
              <a:rPr lang="en-US" sz="2800">
                <a:solidFill>
                  <a:srgbClr val="4B5563"/>
                </a:solidFill>
                <a:latin typeface="Cavolini" panose="03000502040302020204" pitchFamily="66" charset="0"/>
                <a:ea typeface="Poppins" pitchFamily="34" charset="-122"/>
                <a:cs typeface="Cavolini" panose="03000502040302020204" pitchFamily="66" charset="0"/>
              </a:rPr>
              <a:t>Please sign the Reading Record.</a:t>
            </a:r>
          </a:p>
          <a:p>
            <a:r>
              <a:rPr lang="en-US" sz="2800">
                <a:solidFill>
                  <a:srgbClr val="4B5563"/>
                </a:solidFill>
                <a:latin typeface="Cavolini" panose="03000502040302020204" pitchFamily="66" charset="0"/>
                <a:ea typeface="Poppins" pitchFamily="34" charset="-122"/>
                <a:cs typeface="Cavolini" panose="03000502040302020204" pitchFamily="66" charset="0"/>
              </a:rPr>
              <a:t>75 – Bronze, 150 – Silver, 225 – Gold</a:t>
            </a:r>
          </a:p>
          <a:p>
            <a:endParaRPr lang="en-GB"/>
          </a:p>
        </p:txBody>
      </p:sp>
      <p:sp>
        <p:nvSpPr>
          <p:cNvPr id="6" name="TextBox 5">
            <a:extLst>
              <a:ext uri="{FF2B5EF4-FFF2-40B4-BE49-F238E27FC236}">
                <a16:creationId xmlns:a16="http://schemas.microsoft.com/office/drawing/2014/main" id="{C2627AA4-0431-104D-6899-E8B3462388DC}"/>
              </a:ext>
            </a:extLst>
          </p:cNvPr>
          <p:cNvSpPr txBox="1"/>
          <p:nvPr/>
        </p:nvSpPr>
        <p:spPr>
          <a:xfrm>
            <a:off x="5714879" y="3621048"/>
            <a:ext cx="8267339" cy="1384995"/>
          </a:xfrm>
          <a:prstGeom prst="rect">
            <a:avLst/>
          </a:prstGeom>
          <a:noFill/>
        </p:spPr>
        <p:txBody>
          <a:bodyPr wrap="square" rtlCol="0">
            <a:spAutoFit/>
          </a:bodyPr>
          <a:lstStyle/>
          <a:p>
            <a:r>
              <a:rPr lang="en-US" sz="2800" b="1">
                <a:solidFill>
                  <a:srgbClr val="4B5563"/>
                </a:solidFill>
                <a:latin typeface="Cavolini" panose="03000502040302020204" pitchFamily="66" charset="0"/>
                <a:ea typeface="Poppins" pitchFamily="34" charset="-122"/>
                <a:cs typeface="Cavolini" panose="03000502040302020204" pitchFamily="66" charset="0"/>
              </a:rPr>
              <a:t>Times Tables </a:t>
            </a:r>
            <a:r>
              <a:rPr lang="en-US" sz="2800">
                <a:solidFill>
                  <a:srgbClr val="4B5563"/>
                </a:solidFill>
                <a:latin typeface="Cavolini" panose="03000502040302020204" pitchFamily="66" charset="0"/>
                <a:ea typeface="Poppins" pitchFamily="34" charset="-122"/>
                <a:cs typeface="Cavolini" panose="03000502040302020204" pitchFamily="66" charset="0"/>
              </a:rPr>
              <a:t>– Weekly Tasks will be set on TT Rockstars to be completed at home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9C57ADAB-CF31-F61A-F3A4-3ABAC8C11AEA}"/>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1DF8D94D-1B6B-AD68-DAE3-4905678F4C85}"/>
              </a:ext>
            </a:extLst>
          </p:cNvPr>
          <p:cNvPicPr>
            <a:picLocks noChangeAspect="1"/>
          </p:cNvPicPr>
          <p:nvPr/>
        </p:nvPicPr>
        <p:blipFill>
          <a:blip r:embed="rId4"/>
          <a:stretch>
            <a:fillRect/>
          </a:stretch>
        </p:blipFill>
        <p:spPr>
          <a:xfrm>
            <a:off x="14115448" y="7680960"/>
            <a:ext cx="286352" cy="320040"/>
          </a:xfrm>
          <a:prstGeom prst="rect">
            <a:avLst/>
          </a:prstGeom>
        </p:spPr>
      </p:pic>
      <p:sp>
        <p:nvSpPr>
          <p:cNvPr id="4" name="TextBox 3">
            <a:extLst>
              <a:ext uri="{FF2B5EF4-FFF2-40B4-BE49-F238E27FC236}">
                <a16:creationId xmlns:a16="http://schemas.microsoft.com/office/drawing/2014/main" id="{C43187EE-40B4-5D47-655A-F59E6A461E71}"/>
              </a:ext>
            </a:extLst>
          </p:cNvPr>
          <p:cNvSpPr txBox="1"/>
          <p:nvPr/>
        </p:nvSpPr>
        <p:spPr>
          <a:xfrm>
            <a:off x="408623" y="1567340"/>
            <a:ext cx="9128760" cy="6494085"/>
          </a:xfrm>
          <a:prstGeom prst="rect">
            <a:avLst/>
          </a:prstGeom>
          <a:noFill/>
        </p:spPr>
        <p:txBody>
          <a:bodyPr wrap="square" rtlCol="0">
            <a:spAutoFit/>
          </a:bodyPr>
          <a:lstStyle/>
          <a:p>
            <a:pPr>
              <a:defRPr/>
            </a:pPr>
            <a:r>
              <a:rPr lang="en-US" altLang="en-US" sz="3200">
                <a:latin typeface="Cavolini" panose="03000502040302020204" pitchFamily="66" charset="0"/>
                <a:cs typeface="Cavolini" panose="03000502040302020204" pitchFamily="66" charset="0"/>
              </a:rPr>
              <a:t>We encourage the children to bring in healthy snacks for their break. </a:t>
            </a:r>
          </a:p>
          <a:p>
            <a:pPr>
              <a:defRPr/>
            </a:pPr>
            <a:r>
              <a:rPr lang="en-US" altLang="en-US" sz="3200">
                <a:latin typeface="Cavolini" panose="03000502040302020204" pitchFamily="66" charset="0"/>
                <a:cs typeface="Cavolini" panose="03000502040302020204" pitchFamily="66" charset="0"/>
              </a:rPr>
              <a:t>There is sometimes fruit available for KS2 but not always. </a:t>
            </a:r>
          </a:p>
          <a:p>
            <a:pPr>
              <a:defRPr/>
            </a:pPr>
            <a:r>
              <a:rPr lang="en-US" altLang="en-US" sz="3200">
                <a:latin typeface="Cavolini" panose="03000502040302020204" pitchFamily="66" charset="0"/>
                <a:cs typeface="Cavolini" panose="03000502040302020204" pitchFamily="66" charset="0"/>
              </a:rPr>
              <a:t>Healthy snack examples:</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Fruit/raisins </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Vegetable snacks </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Breakfast bar</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Toast/crumpet</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Tube yogurts </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Mini cheese</a:t>
            </a:r>
          </a:p>
          <a:p>
            <a:pPr marL="457200" indent="-457200">
              <a:buFont typeface="Arial" panose="020B0604020202020204" pitchFamily="34" charset="0"/>
              <a:buChar char="•"/>
              <a:defRPr/>
            </a:pPr>
            <a:r>
              <a:rPr lang="en-US" altLang="en-US" sz="3200">
                <a:latin typeface="Cavolini" panose="03000502040302020204" pitchFamily="66" charset="0"/>
                <a:cs typeface="Cavolini" panose="03000502040302020204" pitchFamily="66" charset="0"/>
              </a:rPr>
              <a:t>NO SWEETS, CHOCOLATE or CRISPS!</a:t>
            </a:r>
          </a:p>
          <a:p>
            <a:endParaRPr lang="en-GB" sz="3200">
              <a:latin typeface="Cavolini" panose="03000502040302020204" pitchFamily="66" charset="0"/>
              <a:cs typeface="Cavolini" panose="03000502040302020204" pitchFamily="66" charset="0"/>
            </a:endParaRPr>
          </a:p>
        </p:txBody>
      </p:sp>
      <p:sp>
        <p:nvSpPr>
          <p:cNvPr id="6" name="TextBox 5">
            <a:extLst>
              <a:ext uri="{FF2B5EF4-FFF2-40B4-BE49-F238E27FC236}">
                <a16:creationId xmlns:a16="http://schemas.microsoft.com/office/drawing/2014/main" id="{46515A40-8F98-2B58-2BA8-5B02DCEAE343}"/>
              </a:ext>
            </a:extLst>
          </p:cNvPr>
          <p:cNvSpPr txBox="1"/>
          <p:nvPr/>
        </p:nvSpPr>
        <p:spPr>
          <a:xfrm>
            <a:off x="657226" y="409992"/>
            <a:ext cx="7315200" cy="842667"/>
          </a:xfrm>
          <a:prstGeom prst="rect">
            <a:avLst/>
          </a:prstGeom>
          <a:noFill/>
        </p:spPr>
        <p:txBody>
          <a:bodyPr wrap="square">
            <a:spAutoFit/>
          </a:bodyPr>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Break Time Snacks</a:t>
            </a:r>
            <a:endParaRPr lang="en-US" sz="3600">
              <a:latin typeface="Cavolini" panose="03000502040302020204" pitchFamily="66" charset="0"/>
              <a:cs typeface="Cavolini" panose="03000502040302020204" pitchFamily="66" charset="0"/>
            </a:endParaRPr>
          </a:p>
        </p:txBody>
      </p:sp>
      <p:sp>
        <p:nvSpPr>
          <p:cNvPr id="2" name="Oval 1">
            <a:extLst>
              <a:ext uri="{FF2B5EF4-FFF2-40B4-BE49-F238E27FC236}">
                <a16:creationId xmlns:a16="http://schemas.microsoft.com/office/drawing/2014/main" id="{E7D68DE7-3197-189D-6E00-733E30C84F9A}"/>
              </a:ext>
            </a:extLst>
          </p:cNvPr>
          <p:cNvSpPr/>
          <p:nvPr/>
        </p:nvSpPr>
        <p:spPr>
          <a:xfrm>
            <a:off x="9372597" y="80567"/>
            <a:ext cx="4849177" cy="5804418"/>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bg1"/>
                </a:solidFill>
              </a:rPr>
              <a:t>Water bottles come in and go home each night to be washed and </a:t>
            </a:r>
          </a:p>
          <a:p>
            <a:pPr algn="ctr"/>
            <a:r>
              <a:rPr lang="en-GB" sz="2400" dirty="0">
                <a:solidFill>
                  <a:schemeClr val="bg1"/>
                </a:solidFill>
              </a:rPr>
              <a:t>re-filled with plain water.</a:t>
            </a:r>
          </a:p>
          <a:p>
            <a:pPr algn="ctr"/>
            <a:r>
              <a:rPr lang="en-GB" sz="2400" dirty="0">
                <a:solidFill>
                  <a:schemeClr val="bg1"/>
                </a:solidFill>
              </a:rPr>
              <a:t>The children are asked to keep them on the sink to avoid spillages which result in damage to workbooks. </a:t>
            </a:r>
          </a:p>
          <a:p>
            <a:pPr algn="ctr"/>
            <a:endParaRPr lang="en-GB" sz="1400" dirty="0"/>
          </a:p>
        </p:txBody>
      </p:sp>
    </p:spTree>
    <p:extLst>
      <p:ext uri="{BB962C8B-B14F-4D97-AF65-F5344CB8AC3E}">
        <p14:creationId xmlns:p14="http://schemas.microsoft.com/office/powerpoint/2010/main" val="9192185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out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286634" y="1057862"/>
            <a:ext cx="9296603" cy="2438400"/>
          </a:xfrm>
          <a:prstGeom prst="rect">
            <a:avLst/>
          </a:prstGeom>
          <a:noFill/>
          <a:ln/>
        </p:spPr>
        <p:txBody>
          <a:bodyPr wrap="square" lIns="91440" tIns="68580" rIns="91440" bIns="68580" rtlCol="0" anchor="ctr"/>
          <a:lstStyle/>
          <a:p>
            <a:pPr marL="0" indent="0">
              <a:lnSpc>
                <a:spcPct val="100000"/>
              </a:lnSpc>
              <a:buNone/>
            </a:pPr>
            <a:r>
              <a:rPr lang="en-US" sz="2400" dirty="0">
                <a:solidFill>
                  <a:srgbClr val="4B5563"/>
                </a:solidFill>
                <a:latin typeface="Cavolini" panose="03000502040302020204" pitchFamily="66" charset="0"/>
                <a:ea typeface="Poppins" pitchFamily="34" charset="-122"/>
                <a:cs typeface="Cavolini" panose="03000502040302020204" pitchFamily="66" charset="0"/>
              </a:rPr>
              <a:t>Our classroom is calm, kind and safe. We use clear routines and high expectations so everyone can learn well. We notice effort, celebrate progress and help children make good choices.</a:t>
            </a:r>
          </a:p>
          <a:p>
            <a:pPr marL="0" indent="0">
              <a:lnSpc>
                <a:spcPct val="100000"/>
              </a:lnSpc>
              <a:buNone/>
            </a:pPr>
            <a:endParaRPr lang="en-US" sz="2400" dirty="0">
              <a:solidFill>
                <a:srgbClr val="4B5563"/>
              </a:solidFill>
              <a:latin typeface="Cavolini" panose="03000502040302020204" pitchFamily="66" charset="0"/>
              <a:cs typeface="Cavolini" panose="03000502040302020204" pitchFamily="66" charset="0"/>
            </a:endParaRPr>
          </a:p>
          <a:p>
            <a:pPr marL="0" indent="0">
              <a:lnSpc>
                <a:spcPct val="100000"/>
              </a:lnSpc>
              <a:buNone/>
            </a:pPr>
            <a:r>
              <a:rPr lang="en-US" sz="2400" dirty="0">
                <a:solidFill>
                  <a:srgbClr val="4B5563"/>
                </a:solidFill>
                <a:latin typeface="Cavolini" panose="03000502040302020204" pitchFamily="66" charset="0"/>
                <a:cs typeface="Cavolini" panose="03000502040302020204" pitchFamily="66" charset="0"/>
              </a:rPr>
              <a:t>The children have developed their own set of Rules to help everyone to be happy and feel safe in our class</a:t>
            </a:r>
            <a:r>
              <a:rPr lang="en-US" sz="2000" dirty="0">
                <a:solidFill>
                  <a:srgbClr val="4B5563"/>
                </a:solidFill>
                <a:latin typeface="Cavolini" panose="03000502040302020204" pitchFamily="66" charset="0"/>
                <a:cs typeface="Cavolini" panose="03000502040302020204" pitchFamily="66" charset="0"/>
              </a:rPr>
              <a:t>. </a:t>
            </a:r>
          </a:p>
          <a:p>
            <a:pPr marL="0" indent="0">
              <a:lnSpc>
                <a:spcPct val="100000"/>
              </a:lnSpc>
              <a:buNone/>
            </a:pPr>
            <a:endParaRPr lang="en-US" sz="2200" dirty="0">
              <a:latin typeface="Cavolini" panose="03000502040302020204" pitchFamily="66" charset="0"/>
              <a:cs typeface="Cavolini" panose="03000502040302020204" pitchFamily="66" charset="0"/>
            </a:endParaRPr>
          </a:p>
        </p:txBody>
      </p:sp>
      <p:sp>
        <p:nvSpPr>
          <p:cNvPr id="4" name="Text 1"/>
          <p:cNvSpPr txBox="1"/>
          <p:nvPr/>
        </p:nvSpPr>
        <p:spPr>
          <a:xfrm>
            <a:off x="861060" y="0"/>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Behaviour and classroom expectations</a:t>
            </a:r>
            <a:endParaRPr lang="en-US" sz="3600">
              <a:latin typeface="Cavolini" panose="03000502040302020204" pitchFamily="66" charset="0"/>
              <a:cs typeface="Cavolini" panose="03000502040302020204" pitchFamily="66" charset="0"/>
            </a:endParaRPr>
          </a:p>
        </p:txBody>
      </p:sp>
      <p:pic>
        <p:nvPicPr>
          <p:cNvPr id="5" name="Image 1"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7" name="Picture 6">
            <a:extLst>
              <a:ext uri="{FF2B5EF4-FFF2-40B4-BE49-F238E27FC236}">
                <a16:creationId xmlns:a16="http://schemas.microsoft.com/office/drawing/2014/main" id="{D489EB63-299D-387D-C5BF-2BA11B31E989}"/>
              </a:ext>
            </a:extLst>
          </p:cNvPr>
          <p:cNvPicPr>
            <a:picLocks noChangeAspect="1"/>
          </p:cNvPicPr>
          <p:nvPr/>
        </p:nvPicPr>
        <p:blipFill>
          <a:blip r:embed="rId5"/>
          <a:stretch>
            <a:fillRect/>
          </a:stretch>
        </p:blipFill>
        <p:spPr>
          <a:xfrm>
            <a:off x="9695465" y="793121"/>
            <a:ext cx="4419983" cy="6264183"/>
          </a:xfrm>
          <a:prstGeom prst="rect">
            <a:avLst/>
          </a:prstGeom>
        </p:spPr>
      </p:pic>
      <p:sp>
        <p:nvSpPr>
          <p:cNvPr id="3" name="TextBox 2">
            <a:extLst>
              <a:ext uri="{FF2B5EF4-FFF2-40B4-BE49-F238E27FC236}">
                <a16:creationId xmlns:a16="http://schemas.microsoft.com/office/drawing/2014/main" id="{FDAD9F66-4974-C49B-A9B7-BB3B5676C878}"/>
              </a:ext>
            </a:extLst>
          </p:cNvPr>
          <p:cNvSpPr txBox="1"/>
          <p:nvPr/>
        </p:nvSpPr>
        <p:spPr>
          <a:xfrm>
            <a:off x="283993" y="3780597"/>
            <a:ext cx="9296603" cy="1938992"/>
          </a:xfrm>
          <a:prstGeom prst="rect">
            <a:avLst/>
          </a:prstGeom>
          <a:solidFill>
            <a:srgbClr val="FFC000"/>
          </a:solidFill>
        </p:spPr>
        <p:txBody>
          <a:bodyPr wrap="square" rtlCol="0">
            <a:spAutoFit/>
          </a:bodyPr>
          <a:lstStyle/>
          <a:p>
            <a:r>
              <a:rPr lang="en-GB" sz="2000" dirty="0">
                <a:solidFill>
                  <a:schemeClr val="bg1"/>
                </a:solidFill>
                <a:latin typeface="Cavolini" panose="03000502040302020204" pitchFamily="66" charset="0"/>
                <a:cs typeface="Cavolini" panose="03000502040302020204" pitchFamily="66" charset="0"/>
              </a:rPr>
              <a:t>We encourage the children to go to the toilet as soon as they come into school, at break and at lunch in order to avoid ‘lost learning’. </a:t>
            </a:r>
          </a:p>
          <a:p>
            <a:r>
              <a:rPr lang="en-GB" sz="2000" dirty="0">
                <a:solidFill>
                  <a:schemeClr val="bg1"/>
                </a:solidFill>
                <a:latin typeface="Cavolini" panose="03000502040302020204" pitchFamily="66" charset="0"/>
                <a:cs typeface="Cavolini" panose="03000502040302020204" pitchFamily="66" charset="0"/>
              </a:rPr>
              <a:t>It not only disturbs their own learning, but it disrupts other children when they are in and out to the bathroom during lessons. </a:t>
            </a:r>
          </a:p>
        </p:txBody>
      </p:sp>
      <p:sp>
        <p:nvSpPr>
          <p:cNvPr id="8" name="TextBox 7">
            <a:extLst>
              <a:ext uri="{FF2B5EF4-FFF2-40B4-BE49-F238E27FC236}">
                <a16:creationId xmlns:a16="http://schemas.microsoft.com/office/drawing/2014/main" id="{9C96221F-8EC5-A7A1-E497-5A809240F953}"/>
              </a:ext>
            </a:extLst>
          </p:cNvPr>
          <p:cNvSpPr txBox="1"/>
          <p:nvPr/>
        </p:nvSpPr>
        <p:spPr>
          <a:xfrm>
            <a:off x="283993" y="6003924"/>
            <a:ext cx="9414112" cy="1631216"/>
          </a:xfrm>
          <a:prstGeom prst="rect">
            <a:avLst/>
          </a:prstGeom>
          <a:solidFill>
            <a:srgbClr val="FFC000"/>
          </a:solidFill>
        </p:spPr>
        <p:txBody>
          <a:bodyPr wrap="square" rtlCol="0">
            <a:spAutoFit/>
          </a:bodyPr>
          <a:lstStyle/>
          <a:p>
            <a:r>
              <a:rPr lang="en-GB" sz="2000" dirty="0">
                <a:solidFill>
                  <a:schemeClr val="bg1"/>
                </a:solidFill>
                <a:latin typeface="Cavolini" panose="03000502040302020204" pitchFamily="66" charset="0"/>
                <a:cs typeface="Cavolini" panose="03000502040302020204" pitchFamily="66" charset="0"/>
              </a:rPr>
              <a:t>Fidgets and comfort toys can have their place but aren’t always suitable or required by everyone during lessons. Please discourage your child from bringing them in unless previously discussed with the class teacher.  If they are necessary then we can provide something in school. </a:t>
            </a:r>
          </a:p>
        </p:txBody>
      </p:sp>
    </p:spTree>
  </p:cSld>
  <p:clrMapOvr>
    <a:masterClrMapping/>
  </p:clrMapOvr>
  <p:transition spd="slow">
    <p:push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 1"/>
          <p:cNvSpPr txBox="1"/>
          <p:nvPr/>
        </p:nvSpPr>
        <p:spPr>
          <a:xfrm>
            <a:off x="391163" y="1576115"/>
            <a:ext cx="6507348" cy="3412574"/>
          </a:xfrm>
          <a:prstGeom prst="rect">
            <a:avLst/>
          </a:prstGeom>
          <a:noFill/>
          <a:ln/>
        </p:spPr>
        <p:txBody>
          <a:bodyPr wrap="square" lIns="91440" tIns="68580" rIns="91440" bIns="68580" rtlCol="0" anchor="t"/>
          <a:lstStyle/>
          <a:p>
            <a:pPr marL="0" indent="0">
              <a:buNone/>
            </a:pPr>
            <a:r>
              <a:rPr lang="en-US" sz="2800" b="1">
                <a:solidFill>
                  <a:srgbClr val="D97706"/>
                </a:solidFill>
                <a:latin typeface="Cavolini" panose="03000502040302020204" pitchFamily="66" charset="0"/>
                <a:ea typeface="Poppins" pitchFamily="34" charset="-122"/>
                <a:cs typeface="Cavolini" panose="03000502040302020204" pitchFamily="66" charset="0"/>
              </a:rPr>
              <a:t>What we do at school</a:t>
            </a:r>
          </a:p>
          <a:p>
            <a:pPr>
              <a:lnSpc>
                <a:spcPct val="150000"/>
              </a:lnSpc>
            </a:pPr>
            <a:r>
              <a:rPr lang="en-US" sz="2800">
                <a:solidFill>
                  <a:srgbClr val="4B5563"/>
                </a:solidFill>
                <a:latin typeface="Cavolini" panose="03000502040302020204" pitchFamily="66" charset="0"/>
                <a:ea typeface="Poppins" pitchFamily="34" charset="-122"/>
                <a:cs typeface="Cavolini" panose="03000502040302020204" pitchFamily="66" charset="0"/>
              </a:rPr>
              <a:t>We teach new learning, build routines, give feedback and help children feel safe and ready to learn.</a:t>
            </a:r>
          </a:p>
          <a:p>
            <a:pPr>
              <a:lnSpc>
                <a:spcPct val="150000"/>
              </a:lnSpc>
            </a:pPr>
            <a:endParaRPr lang="en-US" sz="2800">
              <a:solidFill>
                <a:srgbClr val="4B5563"/>
              </a:solidFill>
              <a:latin typeface="Cavolini" panose="03000502040302020204" pitchFamily="66" charset="0"/>
              <a:ea typeface="Poppins" pitchFamily="34" charset="-122"/>
              <a:cs typeface="Cavolini" panose="03000502040302020204" pitchFamily="66" charset="0"/>
            </a:endParaRPr>
          </a:p>
          <a:p>
            <a:pPr>
              <a:lnSpc>
                <a:spcPct val="150000"/>
              </a:lnSpc>
            </a:pPr>
            <a:endParaRPr lang="en-US" sz="2800">
              <a:solidFill>
                <a:srgbClr val="4B5563"/>
              </a:solidFill>
              <a:latin typeface="Cavolini" panose="03000502040302020204" pitchFamily="66" charset="0"/>
              <a:ea typeface="Poppins" pitchFamily="34" charset="-122"/>
              <a:cs typeface="Cavolini" panose="03000502040302020204" pitchFamily="66" charset="0"/>
            </a:endParaRPr>
          </a:p>
          <a:p>
            <a:pPr>
              <a:lnSpc>
                <a:spcPct val="150000"/>
              </a:lnSpc>
            </a:pPr>
            <a:endParaRPr lang="en-US" sz="2800">
              <a:solidFill>
                <a:srgbClr val="4B5563"/>
              </a:solidFill>
              <a:latin typeface="Cavolini" panose="03000502040302020204" pitchFamily="66" charset="0"/>
              <a:ea typeface="Poppins" pitchFamily="34" charset="-122"/>
              <a:cs typeface="Cavolini" panose="03000502040302020204" pitchFamily="66" charset="0"/>
            </a:endParaRPr>
          </a:p>
          <a:p>
            <a:pPr>
              <a:lnSpc>
                <a:spcPct val="150000"/>
              </a:lnSpc>
            </a:pPr>
            <a:r>
              <a:rPr lang="en-US" sz="2800">
                <a:solidFill>
                  <a:srgbClr val="4B5563"/>
                </a:solidFill>
                <a:latin typeface="Cavolini" panose="03000502040302020204" pitchFamily="66" charset="0"/>
                <a:ea typeface="Poppins" pitchFamily="34" charset="-122"/>
                <a:cs typeface="Cavolini" panose="03000502040302020204" pitchFamily="66" charset="0"/>
              </a:rPr>
              <a:t>'</a:t>
            </a:r>
            <a:endParaRPr lang="en-US" sz="2800">
              <a:latin typeface="Cavolini" panose="03000502040302020204" pitchFamily="66" charset="0"/>
              <a:cs typeface="Cavolini" panose="03000502040302020204" pitchFamily="66" charset="0"/>
            </a:endParaRPr>
          </a:p>
          <a:p>
            <a:pPr marL="0" indent="0">
              <a:buNone/>
            </a:pPr>
            <a:endParaRPr lang="en-US" sz="2600" b="1">
              <a:solidFill>
                <a:srgbClr val="D97706"/>
              </a:solidFill>
              <a:latin typeface="Poppins" pitchFamily="34" charset="0"/>
              <a:cs typeface="Poppins" pitchFamily="34" charset="-120"/>
            </a:endParaRPr>
          </a:p>
          <a:p>
            <a:pPr marL="0" indent="0">
              <a:buNone/>
            </a:pPr>
            <a:endParaRPr lang="en-US" sz="2600"/>
          </a:p>
        </p:txBody>
      </p:sp>
      <p:sp>
        <p:nvSpPr>
          <p:cNvPr id="8" name="Text 4"/>
          <p:cNvSpPr txBox="1"/>
          <p:nvPr/>
        </p:nvSpPr>
        <p:spPr>
          <a:xfrm>
            <a:off x="1971374" y="193085"/>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Working together at school and at home</a:t>
            </a:r>
            <a:endParaRPr lang="en-US" sz="3600">
              <a:latin typeface="Cavolini" panose="03000502040302020204" pitchFamily="66" charset="0"/>
              <a:cs typeface="Cavolini" panose="03000502040302020204" pitchFamily="66" charset="0"/>
            </a:endParaRPr>
          </a:p>
        </p:txBody>
      </p:sp>
      <p:pic>
        <p:nvPicPr>
          <p:cNvPr id="9" name="Image 2" descr="preencoded.png"/>
          <p:cNvPicPr>
            <a:picLocks noChangeAspect="1"/>
          </p:cNvPicPr>
          <p:nvPr/>
        </p:nvPicPr>
        <p:blipFill>
          <a:blip r:embed="rId4"/>
          <a:stretch>
            <a:fillRect/>
          </a:stretch>
        </p:blipFill>
        <p:spPr>
          <a:xfrm>
            <a:off x="14115448" y="7680960"/>
            <a:ext cx="286352" cy="320040"/>
          </a:xfrm>
          <a:prstGeom prst="rect">
            <a:avLst/>
          </a:prstGeom>
        </p:spPr>
      </p:pic>
      <p:pic>
        <p:nvPicPr>
          <p:cNvPr id="4" name="Picture 3">
            <a:extLst>
              <a:ext uri="{FF2B5EF4-FFF2-40B4-BE49-F238E27FC236}">
                <a16:creationId xmlns:a16="http://schemas.microsoft.com/office/drawing/2014/main" id="{D6CBFF92-0A23-283C-50CF-0A6893F29366}"/>
              </a:ext>
            </a:extLst>
          </p:cNvPr>
          <p:cNvPicPr>
            <a:picLocks noChangeAspect="1"/>
          </p:cNvPicPr>
          <p:nvPr/>
        </p:nvPicPr>
        <p:blipFill>
          <a:blip r:embed="rId5"/>
          <a:srcRect l="14975" t="6753" r="15413" b="10014"/>
          <a:stretch>
            <a:fillRect/>
          </a:stretch>
        </p:blipFill>
        <p:spPr>
          <a:xfrm rot="1103015">
            <a:off x="10783019" y="1185663"/>
            <a:ext cx="2740796" cy="3277117"/>
          </a:xfrm>
          <a:prstGeom prst="rect">
            <a:avLst/>
          </a:prstGeom>
        </p:spPr>
      </p:pic>
      <p:pic>
        <p:nvPicPr>
          <p:cNvPr id="6" name="Picture 5">
            <a:extLst>
              <a:ext uri="{FF2B5EF4-FFF2-40B4-BE49-F238E27FC236}">
                <a16:creationId xmlns:a16="http://schemas.microsoft.com/office/drawing/2014/main" id="{3146AD8D-0455-6ADF-5E28-27C341EA8773}"/>
              </a:ext>
            </a:extLst>
          </p:cNvPr>
          <p:cNvPicPr>
            <a:picLocks noChangeAspect="1"/>
          </p:cNvPicPr>
          <p:nvPr/>
        </p:nvPicPr>
        <p:blipFill>
          <a:blip r:embed="rId6"/>
          <a:srcRect l="1697" t="1799"/>
          <a:stretch>
            <a:fillRect/>
          </a:stretch>
        </p:blipFill>
        <p:spPr>
          <a:xfrm>
            <a:off x="6592197" y="2643906"/>
            <a:ext cx="3456015" cy="453307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DAD5B1BF-7703-F3DE-6B9F-4DB8AB0FE9D7}"/>
            </a:ext>
          </a:extLst>
        </p:cNvPr>
        <p:cNvGrpSpPr/>
        <p:nvPr/>
      </p:nvGrpSpPr>
      <p:grpSpPr>
        <a:xfrm>
          <a:off x="0" y="0"/>
          <a:ext cx="0" cy="0"/>
          <a:chOff x="0" y="0"/>
          <a:chExt cx="0" cy="0"/>
        </a:xfrm>
      </p:grpSpPr>
      <p:pic>
        <p:nvPicPr>
          <p:cNvPr id="18" name="Image 4" descr="preencoded.png">
            <a:extLst>
              <a:ext uri="{FF2B5EF4-FFF2-40B4-BE49-F238E27FC236}">
                <a16:creationId xmlns:a16="http://schemas.microsoft.com/office/drawing/2014/main" id="{4765B84E-50A6-8CA5-5F30-351B70036CEB}"/>
              </a:ext>
            </a:extLst>
          </p:cNvPr>
          <p:cNvPicPr>
            <a:picLocks noChangeAspect="1"/>
          </p:cNvPicPr>
          <p:nvPr/>
        </p:nvPicPr>
        <p:blipFill>
          <a:blip r:embed="rId4"/>
          <a:stretch>
            <a:fillRect/>
          </a:stretch>
        </p:blipFill>
        <p:spPr>
          <a:xfrm>
            <a:off x="14115448" y="7680960"/>
            <a:ext cx="286352" cy="320040"/>
          </a:xfrm>
          <a:prstGeom prst="rect">
            <a:avLst/>
          </a:prstGeom>
        </p:spPr>
      </p:pic>
      <p:sp>
        <p:nvSpPr>
          <p:cNvPr id="3" name="Text 3">
            <a:extLst>
              <a:ext uri="{FF2B5EF4-FFF2-40B4-BE49-F238E27FC236}">
                <a16:creationId xmlns:a16="http://schemas.microsoft.com/office/drawing/2014/main" id="{06AC54F9-42D9-6E89-AC38-05FEBE873C63}"/>
              </a:ext>
            </a:extLst>
          </p:cNvPr>
          <p:cNvSpPr txBox="1"/>
          <p:nvPr/>
        </p:nvSpPr>
        <p:spPr>
          <a:xfrm>
            <a:off x="7740448" y="2251277"/>
            <a:ext cx="6661352" cy="1863523"/>
          </a:xfrm>
          <a:prstGeom prst="rect">
            <a:avLst/>
          </a:prstGeom>
          <a:noFill/>
          <a:ln/>
        </p:spPr>
        <p:txBody>
          <a:bodyPr wrap="square" lIns="91440" tIns="68580" rIns="91440" bIns="68580" rtlCol="0" anchor="t"/>
          <a:lstStyle/>
          <a:p>
            <a:pPr marL="457200" indent="-457200">
              <a:buFont typeface="Arial" panose="020B0604020202020204" pitchFamily="34" charset="0"/>
              <a:buChar char="•"/>
            </a:pPr>
            <a:r>
              <a:rPr lang="en-US" sz="2800" dirty="0">
                <a:latin typeface="Cavolini" panose="03000502040302020204" pitchFamily="66" charset="0"/>
                <a:ea typeface="Poppins" pitchFamily="34" charset="-122"/>
                <a:cs typeface="Cavolini" panose="03000502040302020204" pitchFamily="66" charset="0"/>
              </a:rPr>
              <a:t>If you have any worries or concerns you can send a dojo message. I will check these before and after school.  </a:t>
            </a:r>
          </a:p>
          <a:p>
            <a:endParaRPr lang="en-US" sz="2800" b="1" dirty="0">
              <a:solidFill>
                <a:srgbClr val="D97706"/>
              </a:solidFill>
              <a:latin typeface="Cavolini" panose="03000502040302020204" pitchFamily="66" charset="0"/>
              <a:ea typeface="Poppins" pitchFamily="34" charset="-122"/>
              <a:cs typeface="Cavolini" panose="03000502040302020204" pitchFamily="66" charset="0"/>
            </a:endParaRPr>
          </a:p>
          <a:p>
            <a:endParaRPr lang="en-US" sz="2800" b="1" dirty="0">
              <a:solidFill>
                <a:srgbClr val="D97706"/>
              </a:solidFill>
              <a:latin typeface="Cavolini" panose="03000502040302020204" pitchFamily="66" charset="0"/>
              <a:ea typeface="Poppins" pitchFamily="34" charset="-122"/>
              <a:cs typeface="Cavolini" panose="03000502040302020204" pitchFamily="66" charset="0"/>
            </a:endParaRPr>
          </a:p>
          <a:p>
            <a:endParaRPr lang="en-US" sz="2800" b="1" dirty="0">
              <a:solidFill>
                <a:srgbClr val="D97706"/>
              </a:solidFill>
              <a:latin typeface="Cavolini" panose="03000502040302020204" pitchFamily="66" charset="0"/>
              <a:ea typeface="Poppins" pitchFamily="34" charset="-122"/>
              <a:cs typeface="Cavolini" panose="03000502040302020204" pitchFamily="66" charset="0"/>
            </a:endParaRPr>
          </a:p>
        </p:txBody>
      </p:sp>
      <p:sp>
        <p:nvSpPr>
          <p:cNvPr id="2" name="TextBox 1">
            <a:extLst>
              <a:ext uri="{FF2B5EF4-FFF2-40B4-BE49-F238E27FC236}">
                <a16:creationId xmlns:a16="http://schemas.microsoft.com/office/drawing/2014/main" id="{E07CE000-D9D2-DDB2-4EC6-1EFFE32A4316}"/>
              </a:ext>
            </a:extLst>
          </p:cNvPr>
          <p:cNvSpPr txBox="1"/>
          <p:nvPr/>
        </p:nvSpPr>
        <p:spPr>
          <a:xfrm>
            <a:off x="312517" y="2065953"/>
            <a:ext cx="5699267" cy="2246769"/>
          </a:xfrm>
          <a:prstGeom prst="rect">
            <a:avLst/>
          </a:prstGeom>
          <a:noFill/>
        </p:spPr>
        <p:txBody>
          <a:bodyPr wrap="square" rtlCol="0">
            <a:spAutoFit/>
          </a:bodyPr>
          <a:lstStyle/>
          <a:p>
            <a:r>
              <a:rPr lang="en-US" sz="2800" b="1">
                <a:solidFill>
                  <a:srgbClr val="D97706"/>
                </a:solidFill>
                <a:latin typeface="Cavolini" panose="03000502040302020204" pitchFamily="66" charset="0"/>
                <a:ea typeface="Poppins" pitchFamily="34" charset="-122"/>
                <a:cs typeface="Cavolini" panose="03000502040302020204" pitchFamily="66" charset="0"/>
              </a:rPr>
              <a:t>How you can help at home</a:t>
            </a:r>
          </a:p>
          <a:p>
            <a:endParaRPr lang="en-US" sz="2800" b="1">
              <a:solidFill>
                <a:srgbClr val="D97706"/>
              </a:solidFill>
              <a:latin typeface="Cavolini" panose="03000502040302020204" pitchFamily="66" charset="0"/>
              <a:ea typeface="Poppins" pitchFamily="34" charset="-122"/>
              <a:cs typeface="Cavolini" panose="03000502040302020204" pitchFamily="66" charset="0"/>
            </a:endParaRPr>
          </a:p>
          <a:p>
            <a:pPr marL="457200" indent="-457200">
              <a:buFont typeface="Arial" panose="020B0604020202020204" pitchFamily="34" charset="0"/>
              <a:buChar char="•"/>
            </a:pPr>
            <a:r>
              <a:rPr lang="en-US" sz="2800">
                <a:latin typeface="Cavolini" panose="03000502040302020204" pitchFamily="66" charset="0"/>
                <a:ea typeface="Poppins" pitchFamily="34" charset="-122"/>
                <a:cs typeface="Cavolini" panose="03000502040302020204" pitchFamily="66" charset="0"/>
              </a:rPr>
              <a:t>Make sure your child attends regularly and is in school on time.</a:t>
            </a:r>
          </a:p>
        </p:txBody>
      </p:sp>
      <p:sp>
        <p:nvSpPr>
          <p:cNvPr id="5" name="TextBox 4">
            <a:extLst>
              <a:ext uri="{FF2B5EF4-FFF2-40B4-BE49-F238E27FC236}">
                <a16:creationId xmlns:a16="http://schemas.microsoft.com/office/drawing/2014/main" id="{6A65478A-700A-F661-E7DF-BCD17393D45C}"/>
              </a:ext>
            </a:extLst>
          </p:cNvPr>
          <p:cNvSpPr txBox="1"/>
          <p:nvPr/>
        </p:nvSpPr>
        <p:spPr>
          <a:xfrm>
            <a:off x="312517" y="4812223"/>
            <a:ext cx="7315200" cy="2246769"/>
          </a:xfrm>
          <a:prstGeom prst="rect">
            <a:avLst/>
          </a:prstGeom>
          <a:noFill/>
        </p:spPr>
        <p:txBody>
          <a:bodyPr wrap="square">
            <a:spAutoFit/>
          </a:bodyPr>
          <a:lstStyle/>
          <a:p>
            <a:pPr marL="457200" indent="-457200">
              <a:buFont typeface="Arial" panose="020B0604020202020204" pitchFamily="34" charset="0"/>
              <a:buChar char="•"/>
            </a:pPr>
            <a:r>
              <a:rPr lang="en-US" sz="2800">
                <a:latin typeface="Cavolini" panose="03000502040302020204" pitchFamily="66" charset="0"/>
                <a:ea typeface="Poppins" pitchFamily="34" charset="-122"/>
                <a:cs typeface="Cavolini" panose="03000502040302020204" pitchFamily="66" charset="0"/>
              </a:rPr>
              <a:t>Encourage your child to read their book, do their TT Rockstars and complete any other homework that is given (remind them to bring it back to school!)</a:t>
            </a:r>
          </a:p>
        </p:txBody>
      </p:sp>
      <p:sp>
        <p:nvSpPr>
          <p:cNvPr id="7" name="Text 4">
            <a:extLst>
              <a:ext uri="{FF2B5EF4-FFF2-40B4-BE49-F238E27FC236}">
                <a16:creationId xmlns:a16="http://schemas.microsoft.com/office/drawing/2014/main" id="{6137E03B-918F-6DE0-32EA-A013B5E24299}"/>
              </a:ext>
            </a:extLst>
          </p:cNvPr>
          <p:cNvSpPr txBox="1"/>
          <p:nvPr/>
        </p:nvSpPr>
        <p:spPr>
          <a:xfrm>
            <a:off x="1392640" y="212630"/>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Working together at school and at home</a:t>
            </a:r>
            <a:endParaRPr lang="en-US" sz="3600">
              <a:latin typeface="Cavolini" panose="03000502040302020204" pitchFamily="66" charset="0"/>
              <a:cs typeface="Cavolini" panose="03000502040302020204" pitchFamily="66" charset="0"/>
            </a:endParaRPr>
          </a:p>
        </p:txBody>
      </p:sp>
      <p:sp>
        <p:nvSpPr>
          <p:cNvPr id="8" name="TextBox 7">
            <a:extLst>
              <a:ext uri="{FF2B5EF4-FFF2-40B4-BE49-F238E27FC236}">
                <a16:creationId xmlns:a16="http://schemas.microsoft.com/office/drawing/2014/main" id="{6BA5D92C-A389-B02B-98D6-7005C7AA34A9}"/>
              </a:ext>
            </a:extLst>
          </p:cNvPr>
          <p:cNvSpPr txBox="1"/>
          <p:nvPr/>
        </p:nvSpPr>
        <p:spPr>
          <a:xfrm>
            <a:off x="7740448" y="4468980"/>
            <a:ext cx="6568754"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Cavolini" panose="03000502040302020204" pitchFamily="66" charset="0"/>
                <a:ea typeface="Poppins" pitchFamily="34" charset="-122"/>
                <a:cs typeface="Cavolini" panose="03000502040302020204" pitchFamily="66" charset="0"/>
              </a:rPr>
              <a:t>If you need to get a message to me urgently then please contact the school office, or let me know at the door in the morning and I will arrange to call you or speak after school if possible</a:t>
            </a:r>
            <a:endParaRPr lang="en-GB" sz="2800" dirty="0"/>
          </a:p>
        </p:txBody>
      </p:sp>
    </p:spTree>
    <p:extLst>
      <p:ext uri="{BB962C8B-B14F-4D97-AF65-F5344CB8AC3E}">
        <p14:creationId xmlns:p14="http://schemas.microsoft.com/office/powerpoint/2010/main" val="2087630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3">
                                            <p:bg/>
                                          </p:spTgt>
                                        </p:tgtEl>
                                        <p:attrNameLst>
                                          <p:attrName>style.visibility</p:attrName>
                                        </p:attrNameLst>
                                      </p:cBhvr>
                                      <p:to>
                                        <p:strVal val="visible"/>
                                      </p:to>
                                    </p:set>
                                    <p:anim calcmode="lin" valueType="num">
                                      <p:cBhvr additive="base">
                                        <p:cTn id="21" dur="500" fill="hold"/>
                                        <p:tgtEl>
                                          <p:spTgt spid="3">
                                            <p:bg/>
                                          </p:spTgt>
                                        </p:tgtEl>
                                        <p:attrNameLst>
                                          <p:attrName>ppt_x</p:attrName>
                                        </p:attrNameLst>
                                      </p:cBhvr>
                                      <p:tavLst>
                                        <p:tav tm="0">
                                          <p:val>
                                            <p:strVal val="#ppt_x"/>
                                          </p:val>
                                        </p:tav>
                                        <p:tav tm="100000">
                                          <p:val>
                                            <p:strVal val="#ppt_x"/>
                                          </p:val>
                                        </p:tav>
                                      </p:tavLst>
                                    </p:anim>
                                    <p:anim calcmode="lin" valueType="num">
                                      <p:cBhvr additive="base">
                                        <p:cTn id="22" dur="500" fill="hold"/>
                                        <p:tgtEl>
                                          <p:spTgt spid="3">
                                            <p:bg/>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2" grpId="0"/>
      <p:bldP spid="5"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4"/>
          <a:srcRect/>
          <a:stretch/>
        </p:blipFill>
        <p:spPr>
          <a:xfrm>
            <a:off x="8995410" y="2320290"/>
            <a:ext cx="4400550" cy="4400550"/>
          </a:xfrm>
          <a:prstGeom prst="rect">
            <a:avLst/>
          </a:prstGeom>
        </p:spPr>
      </p:pic>
      <p:grpSp>
        <p:nvGrpSpPr>
          <p:cNvPr id="17" name="Group 16">
            <a:extLst>
              <a:ext uri="{FF2B5EF4-FFF2-40B4-BE49-F238E27FC236}">
                <a16:creationId xmlns:a16="http://schemas.microsoft.com/office/drawing/2014/main" id="{687F13A0-2199-8D07-6AB5-AD3C437F0E93}"/>
              </a:ext>
            </a:extLst>
          </p:cNvPr>
          <p:cNvGrpSpPr/>
          <p:nvPr/>
        </p:nvGrpSpPr>
        <p:grpSpPr>
          <a:xfrm>
            <a:off x="1245870" y="2320290"/>
            <a:ext cx="7612380" cy="925830"/>
            <a:chOff x="1245870" y="2320290"/>
            <a:chExt cx="7612380" cy="925830"/>
          </a:xfrm>
        </p:grpSpPr>
        <p:sp>
          <p:nvSpPr>
            <p:cNvPr id="3" name="Shape 0"/>
            <p:cNvSpPr/>
            <p:nvPr/>
          </p:nvSpPr>
          <p:spPr>
            <a:xfrm>
              <a:off x="1245870" y="2320290"/>
              <a:ext cx="7612380" cy="925830"/>
            </a:xfrm>
            <a:prstGeom prst="roundRect">
              <a:avLst>
                <a:gd name="adj" fmla="val 12346"/>
              </a:avLst>
            </a:prstGeom>
            <a:solidFill>
              <a:srgbClr val="FFF7E8"/>
            </a:solidFill>
            <a:ln/>
          </p:spPr>
          <p:txBody>
            <a:bodyPr/>
            <a:lstStyle/>
            <a:p>
              <a:endParaRPr lang="en-GB"/>
            </a:p>
          </p:txBody>
        </p:sp>
        <p:sp>
          <p:nvSpPr>
            <p:cNvPr id="4" name="Text 1"/>
            <p:cNvSpPr/>
            <p:nvPr/>
          </p:nvSpPr>
          <p:spPr>
            <a:xfrm>
              <a:off x="1611630" y="257175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Poppins" pitchFamily="34" charset="0"/>
                  <a:ea typeface="Poppins" pitchFamily="34" charset="-122"/>
                  <a:cs typeface="Poppins" pitchFamily="34" charset="-120"/>
                </a:rPr>
                <a:t>1</a:t>
              </a:r>
              <a:endParaRPr lang="en-US"/>
            </a:p>
          </p:txBody>
        </p:sp>
        <p:sp>
          <p:nvSpPr>
            <p:cNvPr id="5" name="Text 2"/>
            <p:cNvSpPr txBox="1"/>
            <p:nvPr/>
          </p:nvSpPr>
          <p:spPr>
            <a:xfrm>
              <a:off x="2297430" y="2320290"/>
              <a:ext cx="6195060" cy="925830"/>
            </a:xfrm>
            <a:prstGeom prst="rect">
              <a:avLst/>
            </a:prstGeom>
            <a:noFill/>
            <a:ln/>
          </p:spPr>
          <p:txBody>
            <a:bodyPr wrap="square" lIns="91440" tIns="68580" rIns="91440" bIns="68580" rtlCol="0" anchor="ctr"/>
            <a:lstStyle/>
            <a:p>
              <a:pPr marL="0" indent="0">
                <a:lnSpc>
                  <a:spcPct val="100000"/>
                </a:lnSpc>
                <a:buNone/>
              </a:pPr>
              <a:r>
                <a:rPr lang="en-US" sz="2000">
                  <a:solidFill>
                    <a:srgbClr val="4B5563"/>
                  </a:solidFill>
                  <a:latin typeface="Cavolini" panose="03000502040302020204" pitchFamily="66" charset="0"/>
                  <a:ea typeface="Poppins" pitchFamily="34" charset="-122"/>
                  <a:cs typeface="Cavolini" panose="03000502040302020204" pitchFamily="66" charset="0"/>
                </a:rPr>
                <a:t>Please check that the school office has your correct phone number</a:t>
              </a:r>
              <a:endParaRPr lang="en-US" sz="2000">
                <a:latin typeface="Cavolini" panose="03000502040302020204" pitchFamily="66" charset="0"/>
                <a:cs typeface="Cavolini" panose="03000502040302020204" pitchFamily="66" charset="0"/>
              </a:endParaRPr>
            </a:p>
          </p:txBody>
        </p:sp>
      </p:grpSp>
      <p:grpSp>
        <p:nvGrpSpPr>
          <p:cNvPr id="18" name="Group 17">
            <a:extLst>
              <a:ext uri="{FF2B5EF4-FFF2-40B4-BE49-F238E27FC236}">
                <a16:creationId xmlns:a16="http://schemas.microsoft.com/office/drawing/2014/main" id="{485E967E-14BD-195E-DB1B-E511DAD6A88E}"/>
              </a:ext>
            </a:extLst>
          </p:cNvPr>
          <p:cNvGrpSpPr/>
          <p:nvPr/>
        </p:nvGrpSpPr>
        <p:grpSpPr>
          <a:xfrm>
            <a:off x="1245870" y="3600450"/>
            <a:ext cx="7612380" cy="925830"/>
            <a:chOff x="1245870" y="3600450"/>
            <a:chExt cx="7612380" cy="925830"/>
          </a:xfrm>
        </p:grpSpPr>
        <p:sp>
          <p:nvSpPr>
            <p:cNvPr id="6" name="Shape 3"/>
            <p:cNvSpPr/>
            <p:nvPr/>
          </p:nvSpPr>
          <p:spPr>
            <a:xfrm>
              <a:off x="1245870" y="3600450"/>
              <a:ext cx="7612380" cy="925830"/>
            </a:xfrm>
            <a:prstGeom prst="roundRect">
              <a:avLst>
                <a:gd name="adj" fmla="val 12346"/>
              </a:avLst>
            </a:prstGeom>
            <a:solidFill>
              <a:srgbClr val="FFF7E8"/>
            </a:solidFill>
            <a:ln/>
          </p:spPr>
          <p:txBody>
            <a:bodyPr/>
            <a:lstStyle/>
            <a:p>
              <a:endParaRPr lang="en-GB"/>
            </a:p>
          </p:txBody>
        </p:sp>
        <p:sp>
          <p:nvSpPr>
            <p:cNvPr id="7" name="Text 4"/>
            <p:cNvSpPr/>
            <p:nvPr/>
          </p:nvSpPr>
          <p:spPr>
            <a:xfrm>
              <a:off x="1611630" y="384048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sz="1400" b="1">
                  <a:solidFill>
                    <a:srgbClr val="FFF0D4"/>
                  </a:solidFill>
                  <a:latin typeface="Poppins" pitchFamily="34" charset="0"/>
                  <a:ea typeface="Poppins" pitchFamily="34" charset="-122"/>
                  <a:cs typeface="Poppins" pitchFamily="34" charset="-120"/>
                </a:rPr>
                <a:t>2</a:t>
              </a:r>
              <a:endParaRPr lang="en-US" sz="1400"/>
            </a:p>
          </p:txBody>
        </p:sp>
        <p:sp>
          <p:nvSpPr>
            <p:cNvPr id="8" name="Text 5"/>
            <p:cNvSpPr txBox="1"/>
            <p:nvPr/>
          </p:nvSpPr>
          <p:spPr>
            <a:xfrm>
              <a:off x="2297430" y="3600450"/>
              <a:ext cx="6195060" cy="925830"/>
            </a:xfrm>
            <a:prstGeom prst="rect">
              <a:avLst/>
            </a:prstGeom>
            <a:noFill/>
            <a:ln/>
          </p:spPr>
          <p:txBody>
            <a:bodyPr wrap="square" lIns="91440" tIns="68580" rIns="91440" bIns="68580" rtlCol="0" anchor="ctr"/>
            <a:lstStyle/>
            <a:p>
              <a:pPr marL="0" indent="0">
                <a:lnSpc>
                  <a:spcPct val="100000"/>
                </a:lnSpc>
                <a:buNone/>
              </a:pPr>
              <a:r>
                <a:rPr lang="en-US" sz="2000">
                  <a:solidFill>
                    <a:srgbClr val="4B5563"/>
                  </a:solidFill>
                  <a:latin typeface="Cavolini" panose="03000502040302020204" pitchFamily="66" charset="0"/>
                  <a:ea typeface="Poppins" pitchFamily="34" charset="-122"/>
                  <a:cs typeface="Cavolini" panose="03000502040302020204" pitchFamily="66" charset="0"/>
                </a:rPr>
                <a:t>Look out for letters, emails and class updates during the year. On </a:t>
              </a:r>
              <a:r>
                <a:rPr lang="en-US" sz="2000" err="1">
                  <a:solidFill>
                    <a:srgbClr val="4B5563"/>
                  </a:solidFill>
                  <a:latin typeface="Cavolini" panose="03000502040302020204" pitchFamily="66" charset="0"/>
                  <a:ea typeface="Poppins" pitchFamily="34" charset="-122"/>
                  <a:cs typeface="Cavolini" panose="03000502040302020204" pitchFamily="66" charset="0"/>
                </a:rPr>
                <a:t>Parentapp</a:t>
              </a:r>
              <a:r>
                <a:rPr lang="en-US" sz="2000">
                  <a:solidFill>
                    <a:srgbClr val="4B5563"/>
                  </a:solidFill>
                  <a:latin typeface="Cavolini" panose="03000502040302020204" pitchFamily="66" charset="0"/>
                  <a:ea typeface="Poppins" pitchFamily="34" charset="-122"/>
                  <a:cs typeface="Cavolini" panose="03000502040302020204" pitchFamily="66" charset="0"/>
                </a:rPr>
                <a:t> and </a:t>
              </a:r>
              <a:r>
                <a:rPr lang="en-US" sz="2000" err="1">
                  <a:solidFill>
                    <a:srgbClr val="4B5563"/>
                  </a:solidFill>
                  <a:latin typeface="Cavolini" panose="03000502040302020204" pitchFamily="66" charset="0"/>
                  <a:ea typeface="Poppins" pitchFamily="34" charset="-122"/>
                  <a:cs typeface="Cavolini" panose="03000502040302020204" pitchFamily="66" charset="0"/>
                </a:rPr>
                <a:t>Classdojo</a:t>
              </a:r>
              <a:r>
                <a:rPr lang="en-US" sz="2000">
                  <a:solidFill>
                    <a:srgbClr val="4B5563"/>
                  </a:solidFill>
                  <a:latin typeface="Cavolini" panose="03000502040302020204" pitchFamily="66" charset="0"/>
                  <a:ea typeface="Poppins" pitchFamily="34" charset="-122"/>
                  <a:cs typeface="Cavolini" panose="03000502040302020204" pitchFamily="66" charset="0"/>
                </a:rPr>
                <a:t>.</a:t>
              </a:r>
              <a:endParaRPr lang="en-US" sz="2000">
                <a:latin typeface="Cavolini" panose="03000502040302020204" pitchFamily="66" charset="0"/>
                <a:cs typeface="Cavolini" panose="03000502040302020204" pitchFamily="66" charset="0"/>
              </a:endParaRPr>
            </a:p>
          </p:txBody>
        </p:sp>
      </p:grpSp>
      <p:grpSp>
        <p:nvGrpSpPr>
          <p:cNvPr id="19" name="Group 18">
            <a:extLst>
              <a:ext uri="{FF2B5EF4-FFF2-40B4-BE49-F238E27FC236}">
                <a16:creationId xmlns:a16="http://schemas.microsoft.com/office/drawing/2014/main" id="{E75EA65F-FB46-BF57-D712-E009F08CBD13}"/>
              </a:ext>
            </a:extLst>
          </p:cNvPr>
          <p:cNvGrpSpPr/>
          <p:nvPr/>
        </p:nvGrpSpPr>
        <p:grpSpPr>
          <a:xfrm>
            <a:off x="1245870" y="4869180"/>
            <a:ext cx="7612380" cy="925830"/>
            <a:chOff x="1245870" y="4869180"/>
            <a:chExt cx="7612380" cy="925830"/>
          </a:xfrm>
        </p:grpSpPr>
        <p:sp>
          <p:nvSpPr>
            <p:cNvPr id="9" name="Shape 6"/>
            <p:cNvSpPr/>
            <p:nvPr/>
          </p:nvSpPr>
          <p:spPr>
            <a:xfrm>
              <a:off x="1245870" y="4869180"/>
              <a:ext cx="7612380" cy="925830"/>
            </a:xfrm>
            <a:prstGeom prst="roundRect">
              <a:avLst>
                <a:gd name="adj" fmla="val 12346"/>
              </a:avLst>
            </a:prstGeom>
            <a:solidFill>
              <a:srgbClr val="FFF7E8"/>
            </a:solidFill>
            <a:ln/>
          </p:spPr>
          <p:txBody>
            <a:bodyPr/>
            <a:lstStyle/>
            <a:p>
              <a:endParaRPr lang="en-GB"/>
            </a:p>
          </p:txBody>
        </p:sp>
        <p:sp>
          <p:nvSpPr>
            <p:cNvPr id="10" name="Text 7"/>
            <p:cNvSpPr/>
            <p:nvPr/>
          </p:nvSpPr>
          <p:spPr>
            <a:xfrm>
              <a:off x="1611630" y="512064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Poppins" pitchFamily="34" charset="0"/>
                  <a:ea typeface="Poppins" pitchFamily="34" charset="-122"/>
                  <a:cs typeface="Poppins" pitchFamily="34" charset="-120"/>
                </a:rPr>
                <a:t>3</a:t>
              </a:r>
              <a:endParaRPr lang="en-US"/>
            </a:p>
          </p:txBody>
        </p:sp>
        <p:sp>
          <p:nvSpPr>
            <p:cNvPr id="11" name="Text 8"/>
            <p:cNvSpPr txBox="1"/>
            <p:nvPr/>
          </p:nvSpPr>
          <p:spPr>
            <a:xfrm>
              <a:off x="2297430" y="4869180"/>
              <a:ext cx="6195060" cy="925830"/>
            </a:xfrm>
            <a:prstGeom prst="rect">
              <a:avLst/>
            </a:prstGeom>
            <a:noFill/>
            <a:ln/>
          </p:spPr>
          <p:txBody>
            <a:bodyPr wrap="square" lIns="91440" tIns="68580" rIns="91440" bIns="68580" rtlCol="0" anchor="ctr"/>
            <a:lstStyle/>
            <a:p>
              <a:pPr marL="0" indent="0">
                <a:lnSpc>
                  <a:spcPct val="100000"/>
                </a:lnSpc>
                <a:buNone/>
              </a:pPr>
              <a:r>
                <a:rPr lang="en-US" sz="2000">
                  <a:solidFill>
                    <a:srgbClr val="4B5563"/>
                  </a:solidFill>
                  <a:latin typeface="Cavolini" panose="03000502040302020204" pitchFamily="66" charset="0"/>
                  <a:ea typeface="Poppins" pitchFamily="34" charset="-122"/>
                  <a:cs typeface="Cavolini" panose="03000502040302020204" pitchFamily="66" charset="0"/>
                </a:rPr>
                <a:t>Parents’ evenings and school events are important times to talk together</a:t>
              </a:r>
              <a:r>
                <a:rPr lang="en-US">
                  <a:solidFill>
                    <a:srgbClr val="4B5563"/>
                  </a:solidFill>
                  <a:latin typeface="Cavolini" panose="03000502040302020204" pitchFamily="66" charset="0"/>
                  <a:ea typeface="Poppins" pitchFamily="34" charset="-122"/>
                  <a:cs typeface="Cavolini" panose="03000502040302020204" pitchFamily="66" charset="0"/>
                </a:rPr>
                <a:t>.</a:t>
              </a:r>
              <a:endParaRPr lang="en-US">
                <a:latin typeface="Cavolini" panose="03000502040302020204" pitchFamily="66" charset="0"/>
                <a:cs typeface="Cavolini" panose="03000502040302020204" pitchFamily="66" charset="0"/>
              </a:endParaRPr>
            </a:p>
          </p:txBody>
        </p:sp>
      </p:grpSp>
      <p:grpSp>
        <p:nvGrpSpPr>
          <p:cNvPr id="20" name="Group 19">
            <a:extLst>
              <a:ext uri="{FF2B5EF4-FFF2-40B4-BE49-F238E27FC236}">
                <a16:creationId xmlns:a16="http://schemas.microsoft.com/office/drawing/2014/main" id="{64A7EB08-F723-A9F5-48E0-C0A7753ECF30}"/>
              </a:ext>
            </a:extLst>
          </p:cNvPr>
          <p:cNvGrpSpPr/>
          <p:nvPr/>
        </p:nvGrpSpPr>
        <p:grpSpPr>
          <a:xfrm>
            <a:off x="1245870" y="6149340"/>
            <a:ext cx="7612380" cy="925830"/>
            <a:chOff x="1245870" y="6149340"/>
            <a:chExt cx="7612380" cy="925830"/>
          </a:xfrm>
        </p:grpSpPr>
        <p:sp>
          <p:nvSpPr>
            <p:cNvPr id="12" name="Shape 9"/>
            <p:cNvSpPr/>
            <p:nvPr/>
          </p:nvSpPr>
          <p:spPr>
            <a:xfrm>
              <a:off x="1245870" y="6149340"/>
              <a:ext cx="7612380" cy="925830"/>
            </a:xfrm>
            <a:prstGeom prst="roundRect">
              <a:avLst>
                <a:gd name="adj" fmla="val 12346"/>
              </a:avLst>
            </a:prstGeom>
            <a:solidFill>
              <a:srgbClr val="FFF7E8"/>
            </a:solidFill>
            <a:ln/>
          </p:spPr>
          <p:txBody>
            <a:bodyPr/>
            <a:lstStyle/>
            <a:p>
              <a:endParaRPr lang="en-GB"/>
            </a:p>
          </p:txBody>
        </p:sp>
        <p:sp>
          <p:nvSpPr>
            <p:cNvPr id="13" name="Text 10"/>
            <p:cNvSpPr/>
            <p:nvPr/>
          </p:nvSpPr>
          <p:spPr>
            <a:xfrm>
              <a:off x="1611630" y="6389370"/>
              <a:ext cx="434340" cy="434340"/>
            </a:xfrm>
            <a:prstGeom prst="roundRect">
              <a:avLst>
                <a:gd name="adj" fmla="val 16000"/>
              </a:avLst>
            </a:prstGeom>
            <a:solidFill>
              <a:srgbClr val="D97706"/>
            </a:solidFill>
            <a:ln/>
          </p:spPr>
          <p:txBody>
            <a:bodyPr wrap="square" lIns="91440" tIns="128245" rIns="91440" bIns="128245" rtlCol="0" anchor="t"/>
            <a:lstStyle/>
            <a:p>
              <a:pPr marL="0" indent="0" algn="ctr">
                <a:lnSpc>
                  <a:spcPts val="1400"/>
                </a:lnSpc>
                <a:buNone/>
              </a:pPr>
              <a:r>
                <a:rPr lang="en-US" b="1">
                  <a:solidFill>
                    <a:srgbClr val="FFF0D4"/>
                  </a:solidFill>
                  <a:latin typeface="Poppins" pitchFamily="34" charset="0"/>
                  <a:ea typeface="Poppins" pitchFamily="34" charset="-122"/>
                  <a:cs typeface="Poppins" pitchFamily="34" charset="-120"/>
                </a:rPr>
                <a:t>4</a:t>
              </a:r>
              <a:endParaRPr lang="en-US"/>
            </a:p>
          </p:txBody>
        </p:sp>
        <p:sp>
          <p:nvSpPr>
            <p:cNvPr id="14" name="Text 11"/>
            <p:cNvSpPr txBox="1"/>
            <p:nvPr/>
          </p:nvSpPr>
          <p:spPr>
            <a:xfrm>
              <a:off x="2297430" y="6149340"/>
              <a:ext cx="6195060" cy="925830"/>
            </a:xfrm>
            <a:prstGeom prst="rect">
              <a:avLst/>
            </a:prstGeom>
            <a:noFill/>
            <a:ln/>
          </p:spPr>
          <p:txBody>
            <a:bodyPr wrap="square" lIns="91440" tIns="68580" rIns="91440" bIns="68580" rtlCol="0" anchor="ctr"/>
            <a:lstStyle/>
            <a:p>
              <a:pPr marL="0" indent="0">
                <a:lnSpc>
                  <a:spcPct val="100000"/>
                </a:lnSpc>
                <a:buNone/>
              </a:pPr>
              <a:r>
                <a:rPr lang="en-US" sz="2000">
                  <a:solidFill>
                    <a:srgbClr val="4B5563"/>
                  </a:solidFill>
                  <a:latin typeface="Cavolini" panose="03000502040302020204" pitchFamily="66" charset="0"/>
                  <a:ea typeface="Poppins" pitchFamily="34" charset="-122"/>
                  <a:cs typeface="Cavolini" panose="03000502040302020204" pitchFamily="66" charset="0"/>
                </a:rPr>
                <a:t>Please check key reminders such as PE days, reading and homework.</a:t>
              </a:r>
              <a:endParaRPr lang="en-US" sz="2000">
                <a:latin typeface="Cavolini" panose="03000502040302020204" pitchFamily="66" charset="0"/>
                <a:cs typeface="Cavolini" panose="03000502040302020204" pitchFamily="66" charset="0"/>
              </a:endParaRPr>
            </a:p>
          </p:txBody>
        </p:sp>
      </p:grpSp>
      <p:sp>
        <p:nvSpPr>
          <p:cNvPr id="15" name="Text 12"/>
          <p:cNvSpPr txBox="1"/>
          <p:nvPr/>
        </p:nvSpPr>
        <p:spPr>
          <a:xfrm>
            <a:off x="1744595" y="577215"/>
            <a:ext cx="12287250" cy="1154430"/>
          </a:xfrm>
          <a:prstGeom prst="rect">
            <a:avLst/>
          </a:prstGeom>
          <a:noFill/>
          <a:ln/>
        </p:spPr>
        <p:txBody>
          <a:bodyPr wrap="square" lIns="91440" tIns="68580" rIns="91440" bIns="68580" rtlCol="0" anchor="t"/>
          <a:lstStyle/>
          <a:p>
            <a:pPr marL="0" indent="0">
              <a:lnSpc>
                <a:spcPct val="150000"/>
              </a:lnSpc>
              <a:buNone/>
            </a:pPr>
            <a:r>
              <a:rPr lang="en-US" sz="3600" b="1">
                <a:solidFill>
                  <a:srgbClr val="D97706"/>
                </a:solidFill>
                <a:latin typeface="Cavolini" panose="03000502040302020204" pitchFamily="66" charset="0"/>
                <a:ea typeface="Poppins" pitchFamily="34" charset="-122"/>
                <a:cs typeface="Cavolini" panose="03000502040302020204" pitchFamily="66" charset="0"/>
              </a:rPr>
              <a:t>Make sure that you stay informed</a:t>
            </a:r>
            <a:endParaRPr lang="en-US" sz="3600">
              <a:latin typeface="Cavolini" panose="03000502040302020204" pitchFamily="66" charset="0"/>
              <a:cs typeface="Cavolini" panose="03000502040302020204" pitchFamily="66" charset="0"/>
            </a:endParaRPr>
          </a:p>
        </p:txBody>
      </p:sp>
      <p:pic>
        <p:nvPicPr>
          <p:cNvPr id="16" name="Image 1" descr="preencoded.png"/>
          <p:cNvPicPr>
            <a:picLocks noChangeAspect="1"/>
          </p:cNvPicPr>
          <p:nvPr/>
        </p:nvPicPr>
        <p:blipFill>
          <a:blip r:embed="rId5"/>
          <a:stretch>
            <a:fillRect/>
          </a:stretch>
        </p:blipFill>
        <p:spPr>
          <a:xfrm>
            <a:off x="14115448" y="7680960"/>
            <a:ext cx="286352" cy="320040"/>
          </a:xfrm>
          <a:prstGeom prst="rect">
            <a:avLst/>
          </a:prstGeom>
        </p:spPr>
      </p:pic>
      <p:sp>
        <p:nvSpPr>
          <p:cNvPr id="21" name="TextBox 20">
            <a:extLst>
              <a:ext uri="{FF2B5EF4-FFF2-40B4-BE49-F238E27FC236}">
                <a16:creationId xmlns:a16="http://schemas.microsoft.com/office/drawing/2014/main" id="{E3815C2E-EC6A-BAA9-C419-6190177C720D}"/>
              </a:ext>
            </a:extLst>
          </p:cNvPr>
          <p:cNvSpPr txBox="1"/>
          <p:nvPr/>
        </p:nvSpPr>
        <p:spPr>
          <a:xfrm>
            <a:off x="1031632" y="7268601"/>
            <a:ext cx="12696092" cy="707886"/>
          </a:xfrm>
          <a:prstGeom prst="rect">
            <a:avLst/>
          </a:prstGeom>
          <a:solidFill>
            <a:srgbClr val="FFC000"/>
          </a:solidFill>
        </p:spPr>
        <p:txBody>
          <a:bodyPr wrap="square" rtlCol="0">
            <a:spAutoFit/>
          </a:bodyPr>
          <a:lstStyle/>
          <a:p>
            <a:pPr algn="ctr"/>
            <a:r>
              <a:rPr lang="en-GB" sz="2000" dirty="0">
                <a:solidFill>
                  <a:schemeClr val="bg1"/>
                </a:solidFill>
                <a:latin typeface="Cavolini" panose="03000502040302020204" pitchFamily="66" charset="0"/>
                <a:cs typeface="Cavolini" panose="03000502040302020204" pitchFamily="66" charset="0"/>
              </a:rPr>
              <a:t>If anyone would like to volunteer with school then please contact Mrs Bradshaw via </a:t>
            </a:r>
            <a:r>
              <a:rPr lang="en-GB" sz="2000" dirty="0" err="1">
                <a:solidFill>
                  <a:schemeClr val="bg1"/>
                </a:solidFill>
                <a:latin typeface="Cavolini" panose="03000502040302020204" pitchFamily="66" charset="0"/>
                <a:cs typeface="Cavolini" panose="03000502040302020204" pitchFamily="66" charset="0"/>
              </a:rPr>
              <a:t>Classdojo</a:t>
            </a:r>
            <a:endParaRPr lang="en-GB" sz="2000" dirty="0">
              <a:solidFill>
                <a:schemeClr val="bg1"/>
              </a:solidFill>
              <a:latin typeface="Cavolini" panose="03000502040302020204" pitchFamily="66" charset="0"/>
              <a:cs typeface="Cavolini" panose="03000502040302020204" pitchFamily="6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ppt_x"/>
                                          </p:val>
                                        </p:tav>
                                        <p:tav tm="100000">
                                          <p:val>
                                            <p:strVal val="#ppt_x"/>
                                          </p:val>
                                        </p:tav>
                                      </p:tavLst>
                                    </p:anim>
                                    <p:anim calcmode="lin" valueType="num">
                                      <p:cBhvr additive="base">
                                        <p:cTn id="2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1463040" y="3863340"/>
            <a:ext cx="11704320" cy="1645920"/>
          </a:xfrm>
          <a:prstGeom prst="rect">
            <a:avLst/>
          </a:prstGeom>
          <a:noFill/>
          <a:ln/>
        </p:spPr>
        <p:txBody>
          <a:bodyPr wrap="square" lIns="91440" tIns="68580" rIns="91440" bIns="68580" rtlCol="0" anchor="t"/>
          <a:lstStyle/>
          <a:p>
            <a:pPr marL="0" indent="0" algn="ctr">
              <a:lnSpc>
                <a:spcPct val="150000"/>
              </a:lnSpc>
              <a:buNone/>
            </a:pPr>
            <a:r>
              <a:rPr lang="en-US" sz="2400">
                <a:solidFill>
                  <a:srgbClr val="4B5563"/>
                </a:solidFill>
                <a:latin typeface="Cavolini" panose="03000502040302020204" pitchFamily="66" charset="0"/>
                <a:ea typeface="Poppins" pitchFamily="34" charset="-122"/>
                <a:cs typeface="Cavolini" panose="03000502040302020204" pitchFamily="66" charset="0"/>
              </a:rPr>
              <a:t>Thank you for coming and for supporting your child in Year 4. </a:t>
            </a:r>
          </a:p>
          <a:p>
            <a:pPr marL="0" indent="0" algn="ctr">
              <a:lnSpc>
                <a:spcPct val="150000"/>
              </a:lnSpc>
              <a:buNone/>
            </a:pPr>
            <a:r>
              <a:rPr lang="en-US" sz="2400">
                <a:solidFill>
                  <a:srgbClr val="4B5563"/>
                </a:solidFill>
                <a:latin typeface="Cavolini" panose="03000502040302020204" pitchFamily="66" charset="0"/>
                <a:ea typeface="Poppins" pitchFamily="34" charset="-122"/>
                <a:cs typeface="Cavolini" panose="03000502040302020204" pitchFamily="66" charset="0"/>
              </a:rPr>
              <a:t>We are looking forward to a happy, successful year together</a:t>
            </a:r>
            <a:r>
              <a:rPr lang="en-US" sz="2400">
                <a:solidFill>
                  <a:srgbClr val="4B5563"/>
                </a:solidFill>
                <a:latin typeface="Poppins" pitchFamily="34" charset="0"/>
                <a:ea typeface="Poppins" pitchFamily="34" charset="-122"/>
                <a:cs typeface="Poppins" pitchFamily="34" charset="-120"/>
              </a:rPr>
              <a:t>.</a:t>
            </a:r>
            <a:endParaRPr lang="en-US" sz="2400"/>
          </a:p>
        </p:txBody>
      </p:sp>
      <p:sp>
        <p:nvSpPr>
          <p:cNvPr id="3" name="Text 1"/>
          <p:cNvSpPr txBox="1"/>
          <p:nvPr/>
        </p:nvSpPr>
        <p:spPr>
          <a:xfrm>
            <a:off x="1463040" y="2468880"/>
            <a:ext cx="11704320" cy="1485900"/>
          </a:xfrm>
          <a:prstGeom prst="rect">
            <a:avLst/>
          </a:prstGeom>
          <a:noFill/>
          <a:ln/>
        </p:spPr>
        <p:txBody>
          <a:bodyPr wrap="square" lIns="91440" tIns="68580" rIns="91440" bIns="68580" rtlCol="0" anchor="t"/>
          <a:lstStyle/>
          <a:p>
            <a:pPr marL="0" indent="0" algn="ctr">
              <a:lnSpc>
                <a:spcPct val="150000"/>
              </a:lnSpc>
              <a:buNone/>
            </a:pPr>
            <a:r>
              <a:rPr lang="en-US" sz="4000" b="1">
                <a:solidFill>
                  <a:srgbClr val="D97706"/>
                </a:solidFill>
                <a:latin typeface="Cavolini" panose="03000502040302020204" pitchFamily="66" charset="0"/>
                <a:ea typeface="Poppins" pitchFamily="34" charset="-122"/>
                <a:cs typeface="Cavolini" panose="03000502040302020204" pitchFamily="66" charset="0"/>
              </a:rPr>
              <a:t>Thank you</a:t>
            </a:r>
            <a:endParaRPr lang="en-US" sz="4000">
              <a:latin typeface="Cavolini" panose="03000502040302020204" pitchFamily="66" charset="0"/>
              <a:cs typeface="Cavolini" panose="03000502040302020204" pitchFamily="66" charset="0"/>
            </a:endParaRPr>
          </a:p>
        </p:txBody>
      </p:sp>
      <p:pic>
        <p:nvPicPr>
          <p:cNvPr id="5" name="Image 0" descr="preencoded.png"/>
          <p:cNvPicPr>
            <a:picLocks noChangeAspect="1"/>
          </p:cNvPicPr>
          <p:nvPr/>
        </p:nvPicPr>
        <p:blipFill>
          <a:blip r:embed="rId4"/>
          <a:stretch>
            <a:fillRect/>
          </a:stretch>
        </p:blipFill>
        <p:spPr>
          <a:xfrm>
            <a:off x="14115448" y="7680960"/>
            <a:ext cx="286352" cy="3200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3CE63D96CAEAD4B99CBEBC418378345" ma:contentTypeVersion="19" ma:contentTypeDescription="Create a new document." ma:contentTypeScope="" ma:versionID="97e3fe2bf5979dfb17f9aa0f0cffe8fc">
  <xsd:schema xmlns:xsd="http://www.w3.org/2001/XMLSchema" xmlns:xs="http://www.w3.org/2001/XMLSchema" xmlns:p="http://schemas.microsoft.com/office/2006/metadata/properties" xmlns:ns2="e48e4fb9-3aed-485b-b10b-61c28e0bd15a" xmlns:ns3="615bdaca-4fae-4720-9d2a-563b96946c57" targetNamespace="http://schemas.microsoft.com/office/2006/metadata/properties" ma:root="true" ma:fieldsID="68a1ff7b1e0d4b9ff8248674c3bea80b" ns2:_="" ns3:_="">
    <xsd:import namespace="e48e4fb9-3aed-485b-b10b-61c28e0bd15a"/>
    <xsd:import namespace="615bdaca-4fae-4720-9d2a-563b96946c5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48e4fb9-3aed-485b-b10b-61c28e0bd15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03970a-e55d-4629-b0e7-91e18418f62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5bdaca-4fae-4720-9d2a-563b96946c5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447cfab-ceba-455e-83d0-68a832ff4374}" ma:internalName="TaxCatchAll" ma:showField="CatchAllData" ma:web="615bdaca-4fae-4720-9d2a-563b96946c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615bdaca-4fae-4720-9d2a-563b96946c57" xsi:nil="true"/>
    <lcf76f155ced4ddcb4097134ff3c332f xmlns="e48e4fb9-3aed-485b-b10b-61c28e0bd15a">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65E5546-2741-495F-948F-743671756070}">
  <ds:schemaRefs>
    <ds:schemaRef ds:uri="http://schemas.microsoft.com/sharepoint/v3/contenttype/forms"/>
  </ds:schemaRefs>
</ds:datastoreItem>
</file>

<file path=customXml/itemProps2.xml><?xml version="1.0" encoding="utf-8"?>
<ds:datastoreItem xmlns:ds="http://schemas.openxmlformats.org/officeDocument/2006/customXml" ds:itemID="{1BD1D216-7748-402A-914A-C2ED6A712B0A}">
  <ds:schemaRefs>
    <ds:schemaRef ds:uri="615bdaca-4fae-4720-9d2a-563b96946c57"/>
    <ds:schemaRef ds:uri="e48e4fb9-3aed-485b-b10b-61c28e0bd1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A709D0E-1867-44B6-92CC-F1064FB80BD3}">
  <ds:schemaRefs>
    <ds:schemaRef ds:uri="615bdaca-4fae-4720-9d2a-563b96946c57"/>
    <ds:schemaRef ds:uri="e48e4fb9-3aed-485b-b10b-61c28e0bd15a"/>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1271</Words>
  <Application>Microsoft Office PowerPoint</Application>
  <PresentationFormat>Custom</PresentationFormat>
  <Paragraphs>164</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Poppins</vt:lpstr>
      <vt:lpstr>Cavolini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Teachmate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4</dc:title>
  <dc:subject>PptxGenJS Presentation</dc:subject>
  <dc:creator>Kathryn Morton</dc:creator>
  <cp:lastModifiedBy>Kathryn Morton</cp:lastModifiedBy>
  <cp:revision>1</cp:revision>
  <dcterms:created xsi:type="dcterms:W3CDTF">2026-09-09T12:33:58Z</dcterms:created>
  <dcterms:modified xsi:type="dcterms:W3CDTF">2026-09-15T17:38:20Z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0x010100A3CE63D96CAEAD4B99CBEBC418378345</vt:lpwstr>
  </property>
  <property fmtid="{D5CDD505-2E9C-101B-9397-08002B2CF9AE}" pid="3" name="MediaServiceImageTags">
    <vt:lpwstr/>
  </property>
</Properties>
</file>