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slides/slide13.xml" ContentType="application/vnd.openxmlformats-officedocument.presentationml.slide+xml"/>
  <Override PartName="/ppt/slideLayouts/slideLayout4.xml" ContentType="application/vnd.openxmlformats-officedocument.presentationml.slideLayout+xml"/>
  <Override PartName="/docProps/app.xml" ContentType="application/vnd.openxmlformats-officedocument.extended-properties+xml"/>
  <Override PartName="/docProps/core.xml" ContentType="application/vnd.openxmlformats-package.core-properties+xml"/>
  <Override PartName="/ppt/slides/slide2.xml" ContentType="application/vnd.openxmlformats-officedocument.presentationml.slide+xml"/>
  <Override PartName="/ppt/changesInfos/changesInfo1.xml" ContentType="application/vnd.ms-powerpoint.changesinfo+xml"/>
  <Override PartName="/ppt/slides/slide5.xml" ContentType="application/vnd.openxmlformats-officedocument.presentationml.slide+xml"/>
  <Override PartName="/ppt/presentation.xml" ContentType="application/vnd.openxmlformats-officedocument.presentationml.presentation.main+xml"/>
  <Override PartName="/ppt/slideLayouts/slideLayout8.xml" ContentType="application/vnd.openxmlformats-officedocument.presentationml.slideLayout+xml"/>
  <Override PartName="/ppt/presProps.xml" ContentType="application/vnd.openxmlformats-officedocument.presentationml.presProps+xml"/>
  <Override PartName="/ppt/slideMasters/slideMaster1.xml" ContentType="application/vnd.openxmlformats-officedocument.presentationml.slideMaster+xml"/>
  <Override PartName="/ppt/slides/slide12.xml" ContentType="application/vnd.openxmlformats-officedocument.presentationml.slide+xml"/>
  <Override PartName="/ppt/slideLayouts/slideLayout5.xml" ContentType="application/vnd.openxmlformats-officedocument.presentationml.slideLayout+xml"/>
  <Override PartName="/ppt/slideLayouts/slideLayout1.xml" ContentType="application/vnd.openxmlformats-officedocument.presentationml.slideLayout+xml"/>
  <Override PartName="/ppt/slideLayouts/slideLayout3.xml" ContentType="application/vnd.openxmlformats-officedocument.presentationml.slideLayout+xml"/>
  <Override PartName="/ppt/slideLayouts/slideLayout10.xml" ContentType="application/vnd.openxmlformats-officedocument.presentationml.slideLayout+xml"/>
  <Override PartName="/ppt/slideLayouts/slideLayout2.xml" ContentType="application/vnd.openxmlformats-officedocument.presentationml.slideLayout+xml"/>
  <Override PartName="/ppt/slideLayouts/slideLayout11.xml" ContentType="application/vnd.openxmlformats-officedocument.presentationml.slideLayout+xml"/>
  <Override PartName="/ppt/slides/slide11.xml" ContentType="application/vnd.openxmlformats-officedocument.presentationml.slide+xml"/>
  <Override PartName="/ppt/slideLayouts/slideLayout6.xml" ContentType="application/vnd.openxmlformats-officedocument.presentationml.slideLayout+xml"/>
  <Override PartName="/ppt/slides/slide10.xml" ContentType="application/vnd.openxmlformats-officedocument.presentationml.slide+xml"/>
  <Override PartName="/ppt/slideLayouts/slideLayout7.xml" ContentType="application/vnd.openxmlformats-officedocument.presentationml.slideLayout+xml"/>
  <Override PartName="/ppt/slideLayouts/slideLayout9.xml" ContentType="application/vnd.openxmlformats-officedocument.presentationml.slideLayout+xml"/>
  <Override PartName="/ppt/slides/slide6.xml" ContentType="application/vnd.openxmlformats-officedocument.presentationml.slide+xml"/>
  <Override PartName="/ppt/slides/slide1.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5" r:id="rId6"/>
    <p:sldId id="270" r:id="rId7"/>
    <p:sldId id="260" r:id="rId8"/>
    <p:sldId id="268" r:id="rId9"/>
    <p:sldId id="261" r:id="rId10"/>
    <p:sldId id="262" r:id="rId11"/>
    <p:sldId id="263" r:id="rId12"/>
    <p:sldId id="269" r:id="rId13"/>
    <p:sldId id="264" r:id="rId14"/>
  </p:sldIdLst>
  <p:sldSz cx="12192000" cy="6858000"/>
  <p:notesSz cx="6669088" cy="9926638"/>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A200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5" autoAdjust="0"/>
    <p:restoredTop sz="94660"/>
  </p:normalViewPr>
  <p:slideViewPr>
    <p:cSldViewPr snapToGrid="0">
      <p:cViewPr varScale="1">
        <p:scale>
          <a:sx n="78" d="100"/>
          <a:sy n="78" d="100"/>
        </p:scale>
        <p:origin x="878" y="6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customXml" Target="../customXml/item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20" Type="http://schemas.openxmlformats.org/officeDocument/2006/relationships/customXml" Target="../customXml/item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19" Type="http://schemas.microsoft.com/office/2016/11/relationships/changesInfo" Target="changesInfos/changesInfo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customXml" Target="../customXml/item3.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Angela Wareing" userId="37baa30b-f78e-4f9b-a137-3f1e19f83fed" providerId="ADAL" clId="{0ADF747D-A3B4-4402-8A96-9EAC992FB0DA}"/>
    <pc:docChg chg="custSel addSld delSld modSld sldOrd">
      <pc:chgData name="Angela Wareing" userId="37baa30b-f78e-4f9b-a137-3f1e19f83fed" providerId="ADAL" clId="{0ADF747D-A3B4-4402-8A96-9EAC992FB0DA}" dt="2026-09-22T15:42:55.046" v="2640" actId="2696"/>
      <pc:docMkLst>
        <pc:docMk/>
      </pc:docMkLst>
      <pc:sldChg chg="modSp mod">
        <pc:chgData name="Angela Wareing" userId="37baa30b-f78e-4f9b-a137-3f1e19f83fed" providerId="ADAL" clId="{0ADF747D-A3B4-4402-8A96-9EAC992FB0DA}" dt="2026-09-10T12:48:47.021" v="2268" actId="1076"/>
        <pc:sldMkLst>
          <pc:docMk/>
          <pc:sldMk cId="2217605790" sldId="256"/>
        </pc:sldMkLst>
        <pc:spChg chg="mod">
          <ac:chgData name="Angela Wareing" userId="37baa30b-f78e-4f9b-a137-3f1e19f83fed" providerId="ADAL" clId="{0ADF747D-A3B4-4402-8A96-9EAC992FB0DA}" dt="2026-09-10T12:48:39.982" v="2267" actId="1076"/>
          <ac:spMkLst>
            <pc:docMk/>
            <pc:sldMk cId="2217605790" sldId="256"/>
            <ac:spMk id="3" creationId="{9AEDF592-6AD4-B0D4-F339-8BC9F227AA4C}"/>
          </ac:spMkLst>
        </pc:spChg>
        <pc:spChg chg="mod">
          <ac:chgData name="Angela Wareing" userId="37baa30b-f78e-4f9b-a137-3f1e19f83fed" providerId="ADAL" clId="{0ADF747D-A3B4-4402-8A96-9EAC992FB0DA}" dt="2026-09-10T12:48:19.588" v="2262" actId="20577"/>
          <ac:spMkLst>
            <pc:docMk/>
            <pc:sldMk cId="2217605790" sldId="256"/>
            <ac:spMk id="8" creationId="{7B5DCC7C-50FB-76C4-4D8D-30ACE0FAA12A}"/>
          </ac:spMkLst>
        </pc:spChg>
        <pc:picChg chg="mod">
          <ac:chgData name="Angela Wareing" userId="37baa30b-f78e-4f9b-a137-3f1e19f83fed" providerId="ADAL" clId="{0ADF747D-A3B4-4402-8A96-9EAC992FB0DA}" dt="2026-09-10T12:48:47.021" v="2268" actId="1076"/>
          <ac:picMkLst>
            <pc:docMk/>
            <pc:sldMk cId="2217605790" sldId="256"/>
            <ac:picMk id="5" creationId="{0DBDAFA6-37E2-F289-0CB2-CC40FBA75BCE}"/>
          </ac:picMkLst>
        </pc:picChg>
        <pc:picChg chg="mod">
          <ac:chgData name="Angela Wareing" userId="37baa30b-f78e-4f9b-a137-3f1e19f83fed" providerId="ADAL" clId="{0ADF747D-A3B4-4402-8A96-9EAC992FB0DA}" dt="2026-09-10T12:48:35.605" v="2266" actId="1076"/>
          <ac:picMkLst>
            <pc:docMk/>
            <pc:sldMk cId="2217605790" sldId="256"/>
            <ac:picMk id="7" creationId="{F0478F87-0005-775B-990A-B54043677B0C}"/>
          </ac:picMkLst>
        </pc:picChg>
      </pc:sldChg>
      <pc:sldChg chg="addSp modSp mod setBg">
        <pc:chgData name="Angela Wareing" userId="37baa30b-f78e-4f9b-a137-3f1e19f83fed" providerId="ADAL" clId="{0ADF747D-A3B4-4402-8A96-9EAC992FB0DA}" dt="2026-09-14T18:04:35.080" v="2404" actId="20577"/>
        <pc:sldMkLst>
          <pc:docMk/>
          <pc:sldMk cId="2647935363" sldId="257"/>
        </pc:sldMkLst>
        <pc:spChg chg="mod">
          <ac:chgData name="Angela Wareing" userId="37baa30b-f78e-4f9b-a137-3f1e19f83fed" providerId="ADAL" clId="{0ADF747D-A3B4-4402-8A96-9EAC992FB0DA}" dt="2026-09-09T14:48:51.523" v="35" actId="207"/>
          <ac:spMkLst>
            <pc:docMk/>
            <pc:sldMk cId="2647935363" sldId="257"/>
            <ac:spMk id="2" creationId="{F40C1C3F-CD1A-B35D-48B6-9477971BE2CC}"/>
          </ac:spMkLst>
        </pc:spChg>
        <pc:spChg chg="mod">
          <ac:chgData name="Angela Wareing" userId="37baa30b-f78e-4f9b-a137-3f1e19f83fed" providerId="ADAL" clId="{0ADF747D-A3B4-4402-8A96-9EAC992FB0DA}" dt="2026-09-14T18:04:35.080" v="2404" actId="20577"/>
          <ac:spMkLst>
            <pc:docMk/>
            <pc:sldMk cId="2647935363" sldId="257"/>
            <ac:spMk id="3" creationId="{5548D8C7-86D7-06F3-75F6-8BF457A0692A}"/>
          </ac:spMkLst>
        </pc:spChg>
        <pc:spChg chg="add">
          <ac:chgData name="Angela Wareing" userId="37baa30b-f78e-4f9b-a137-3f1e19f83fed" providerId="ADAL" clId="{0ADF747D-A3B4-4402-8A96-9EAC992FB0DA}" dt="2026-09-09T14:48:24.351" v="33" actId="26606"/>
          <ac:spMkLst>
            <pc:docMk/>
            <pc:sldMk cId="2647935363" sldId="257"/>
            <ac:spMk id="10" creationId="{D1D34770-47A8-402C-AF23-2B653F2D88C1}"/>
          </ac:spMkLst>
        </pc:spChg>
        <pc:picChg chg="add mod">
          <ac:chgData name="Angela Wareing" userId="37baa30b-f78e-4f9b-a137-3f1e19f83fed" providerId="ADAL" clId="{0ADF747D-A3B4-4402-8A96-9EAC992FB0DA}" dt="2026-09-09T14:48:24.351" v="33" actId="26606"/>
          <ac:picMkLst>
            <pc:docMk/>
            <pc:sldMk cId="2647935363" sldId="257"/>
            <ac:picMk id="5" creationId="{3F26EB12-399E-390E-1D48-E89133384D6F}"/>
          </ac:picMkLst>
        </pc:picChg>
      </pc:sldChg>
      <pc:sldChg chg="delSp modSp mod">
        <pc:chgData name="Angela Wareing" userId="37baa30b-f78e-4f9b-a137-3f1e19f83fed" providerId="ADAL" clId="{0ADF747D-A3B4-4402-8A96-9EAC992FB0DA}" dt="2026-09-14T18:14:07.216" v="2635" actId="1076"/>
        <pc:sldMkLst>
          <pc:docMk/>
          <pc:sldMk cId="979773641" sldId="258"/>
        </pc:sldMkLst>
        <pc:spChg chg="mod">
          <ac:chgData name="Angela Wareing" userId="37baa30b-f78e-4f9b-a137-3f1e19f83fed" providerId="ADAL" clId="{0ADF747D-A3B4-4402-8A96-9EAC992FB0DA}" dt="2026-09-14T18:13:45.997" v="2634" actId="20577"/>
          <ac:spMkLst>
            <pc:docMk/>
            <pc:sldMk cId="979773641" sldId="258"/>
            <ac:spMk id="3" creationId="{017C74AC-9315-33BF-EBCE-73CF0FE4F5A3}"/>
          </ac:spMkLst>
        </pc:spChg>
        <pc:picChg chg="mod">
          <ac:chgData name="Angela Wareing" userId="37baa30b-f78e-4f9b-a137-3f1e19f83fed" providerId="ADAL" clId="{0ADF747D-A3B4-4402-8A96-9EAC992FB0DA}" dt="2026-09-14T18:14:07.216" v="2635" actId="1076"/>
          <ac:picMkLst>
            <pc:docMk/>
            <pc:sldMk cId="979773641" sldId="258"/>
            <ac:picMk id="9" creationId="{36A1D4BD-7462-5AC4-0F56-8C76DCE3089B}"/>
          </ac:picMkLst>
        </pc:picChg>
        <pc:picChg chg="mod">
          <ac:chgData name="Angela Wareing" userId="37baa30b-f78e-4f9b-a137-3f1e19f83fed" providerId="ADAL" clId="{0ADF747D-A3B4-4402-8A96-9EAC992FB0DA}" dt="2026-09-14T18:13:43.518" v="2631" actId="1076"/>
          <ac:picMkLst>
            <pc:docMk/>
            <pc:sldMk cId="979773641" sldId="258"/>
            <ac:picMk id="11" creationId="{C104DF4C-FCA9-D53C-D37B-22D46D176942}"/>
          </ac:picMkLst>
        </pc:picChg>
      </pc:sldChg>
      <pc:sldChg chg="modSp mod">
        <pc:chgData name="Angela Wareing" userId="37baa30b-f78e-4f9b-a137-3f1e19f83fed" providerId="ADAL" clId="{0ADF747D-A3B4-4402-8A96-9EAC992FB0DA}" dt="2026-09-09T15:38:21.340" v="1218" actId="1076"/>
        <pc:sldMkLst>
          <pc:docMk/>
          <pc:sldMk cId="3237739218" sldId="259"/>
        </pc:sldMkLst>
        <pc:spChg chg="mod">
          <ac:chgData name="Angela Wareing" userId="37baa30b-f78e-4f9b-a137-3f1e19f83fed" providerId="ADAL" clId="{0ADF747D-A3B4-4402-8A96-9EAC992FB0DA}" dt="2026-09-09T15:38:17.852" v="1217" actId="1076"/>
          <ac:spMkLst>
            <pc:docMk/>
            <pc:sldMk cId="3237739218" sldId="259"/>
            <ac:spMk id="2" creationId="{3C8C0583-A36C-864B-09FE-79B256E55BF6}"/>
          </ac:spMkLst>
        </pc:spChg>
        <pc:spChg chg="mod">
          <ac:chgData name="Angela Wareing" userId="37baa30b-f78e-4f9b-a137-3f1e19f83fed" providerId="ADAL" clId="{0ADF747D-A3B4-4402-8A96-9EAC992FB0DA}" dt="2026-09-09T15:38:21.340" v="1218" actId="1076"/>
          <ac:spMkLst>
            <pc:docMk/>
            <pc:sldMk cId="3237739218" sldId="259"/>
            <ac:spMk id="3" creationId="{07F3C1EC-FEFF-1F13-DB4A-2CF7AE0C7D48}"/>
          </ac:spMkLst>
        </pc:spChg>
      </pc:sldChg>
      <pc:sldChg chg="addSp modSp mod">
        <pc:chgData name="Angela Wareing" userId="37baa30b-f78e-4f9b-a137-3f1e19f83fed" providerId="ADAL" clId="{0ADF747D-A3B4-4402-8A96-9EAC992FB0DA}" dt="2026-09-14T18:14:38.044" v="2638" actId="1076"/>
        <pc:sldMkLst>
          <pc:docMk/>
          <pc:sldMk cId="3885513005" sldId="260"/>
        </pc:sldMkLst>
        <pc:spChg chg="mod">
          <ac:chgData name="Angela Wareing" userId="37baa30b-f78e-4f9b-a137-3f1e19f83fed" providerId="ADAL" clId="{0ADF747D-A3B4-4402-8A96-9EAC992FB0DA}" dt="2026-09-14T18:14:31.814" v="2637" actId="27636"/>
          <ac:spMkLst>
            <pc:docMk/>
            <pc:sldMk cId="3885513005" sldId="260"/>
            <ac:spMk id="3" creationId="{C43B5DE5-354D-E7C1-8BFD-6520A529C326}"/>
          </ac:spMkLst>
        </pc:spChg>
        <pc:picChg chg="add mod">
          <ac:chgData name="Angela Wareing" userId="37baa30b-f78e-4f9b-a137-3f1e19f83fed" providerId="ADAL" clId="{0ADF747D-A3B4-4402-8A96-9EAC992FB0DA}" dt="2026-09-14T18:14:38.044" v="2638" actId="1076"/>
          <ac:picMkLst>
            <pc:docMk/>
            <pc:sldMk cId="3885513005" sldId="260"/>
            <ac:picMk id="5" creationId="{C380833D-18BA-745E-A704-FEB1D8064034}"/>
          </ac:picMkLst>
        </pc:picChg>
      </pc:sldChg>
      <pc:sldChg chg="addSp delSp modSp mod">
        <pc:chgData name="Angela Wareing" userId="37baa30b-f78e-4f9b-a137-3f1e19f83fed" providerId="ADAL" clId="{0ADF747D-A3B4-4402-8A96-9EAC992FB0DA}" dt="2026-09-10T13:38:39.266" v="2395" actId="1076"/>
        <pc:sldMkLst>
          <pc:docMk/>
          <pc:sldMk cId="3304898825" sldId="261"/>
        </pc:sldMkLst>
        <pc:spChg chg="mod">
          <ac:chgData name="Angela Wareing" userId="37baa30b-f78e-4f9b-a137-3f1e19f83fed" providerId="ADAL" clId="{0ADF747D-A3B4-4402-8A96-9EAC992FB0DA}" dt="2026-09-10T12:19:43.482" v="2071" actId="1076"/>
          <ac:spMkLst>
            <pc:docMk/>
            <pc:sldMk cId="3304898825" sldId="261"/>
            <ac:spMk id="2" creationId="{1E40F97C-09F2-CD53-143E-8ED5F130EBF1}"/>
          </ac:spMkLst>
        </pc:spChg>
        <pc:spChg chg="add mod">
          <ac:chgData name="Angela Wareing" userId="37baa30b-f78e-4f9b-a137-3f1e19f83fed" providerId="ADAL" clId="{0ADF747D-A3B4-4402-8A96-9EAC992FB0DA}" dt="2026-09-10T13:38:39.266" v="2395" actId="1076"/>
          <ac:spMkLst>
            <pc:docMk/>
            <pc:sldMk cId="3304898825" sldId="261"/>
            <ac:spMk id="4" creationId="{7D34C4FE-B592-3A82-A4AB-608275A32CF4}"/>
          </ac:spMkLst>
        </pc:spChg>
        <pc:spChg chg="add mod">
          <ac:chgData name="Angela Wareing" userId="37baa30b-f78e-4f9b-a137-3f1e19f83fed" providerId="ADAL" clId="{0ADF747D-A3B4-4402-8A96-9EAC992FB0DA}" dt="2026-09-10T13:38:33.998" v="2394" actId="1076"/>
          <ac:spMkLst>
            <pc:docMk/>
            <pc:sldMk cId="3304898825" sldId="261"/>
            <ac:spMk id="13" creationId="{DD4C4C56-CB38-325E-2C22-3706DC263505}"/>
          </ac:spMkLst>
        </pc:spChg>
        <pc:spChg chg="add mod">
          <ac:chgData name="Angela Wareing" userId="37baa30b-f78e-4f9b-a137-3f1e19f83fed" providerId="ADAL" clId="{0ADF747D-A3B4-4402-8A96-9EAC992FB0DA}" dt="2026-09-10T12:32:43.182" v="2094" actId="14100"/>
          <ac:spMkLst>
            <pc:docMk/>
            <pc:sldMk cId="3304898825" sldId="261"/>
            <ac:spMk id="15" creationId="{8AC5681B-B267-D978-9021-DEF6FB6EAEC3}"/>
          </ac:spMkLst>
        </pc:spChg>
        <pc:picChg chg="add mod ord">
          <ac:chgData name="Angela Wareing" userId="37baa30b-f78e-4f9b-a137-3f1e19f83fed" providerId="ADAL" clId="{0ADF747D-A3B4-4402-8A96-9EAC992FB0DA}" dt="2026-09-10T12:17:16.644" v="1981" actId="1076"/>
          <ac:picMkLst>
            <pc:docMk/>
            <pc:sldMk cId="3304898825" sldId="261"/>
            <ac:picMk id="9" creationId="{7FC8D6BA-1E5C-5EB9-7AA1-1B091FD023F1}"/>
          </ac:picMkLst>
        </pc:picChg>
        <pc:picChg chg="add mod">
          <ac:chgData name="Angela Wareing" userId="37baa30b-f78e-4f9b-a137-3f1e19f83fed" providerId="ADAL" clId="{0ADF747D-A3B4-4402-8A96-9EAC992FB0DA}" dt="2026-09-10T12:17:14.553" v="1980" actId="1076"/>
          <ac:picMkLst>
            <pc:docMk/>
            <pc:sldMk cId="3304898825" sldId="261"/>
            <ac:picMk id="11" creationId="{88D25308-450B-B27D-CDCF-65241249168E}"/>
          </ac:picMkLst>
        </pc:picChg>
      </pc:sldChg>
      <pc:sldChg chg="modSp mod">
        <pc:chgData name="Angela Wareing" userId="37baa30b-f78e-4f9b-a137-3f1e19f83fed" providerId="ADAL" clId="{0ADF747D-A3B4-4402-8A96-9EAC992FB0DA}" dt="2026-09-10T13:32:58.006" v="2346" actId="20577"/>
        <pc:sldMkLst>
          <pc:docMk/>
          <pc:sldMk cId="2692272199" sldId="262"/>
        </pc:sldMkLst>
        <pc:spChg chg="mod">
          <ac:chgData name="Angela Wareing" userId="37baa30b-f78e-4f9b-a137-3f1e19f83fed" providerId="ADAL" clId="{0ADF747D-A3B4-4402-8A96-9EAC992FB0DA}" dt="2026-09-09T15:31:20.288" v="560" actId="207"/>
          <ac:spMkLst>
            <pc:docMk/>
            <pc:sldMk cId="2692272199" sldId="262"/>
            <ac:spMk id="2" creationId="{BEF602FF-71A4-856B-84F4-F9DE46587B52}"/>
          </ac:spMkLst>
        </pc:spChg>
        <pc:spChg chg="mod">
          <ac:chgData name="Angela Wareing" userId="37baa30b-f78e-4f9b-a137-3f1e19f83fed" providerId="ADAL" clId="{0ADF747D-A3B4-4402-8A96-9EAC992FB0DA}" dt="2026-09-10T13:32:58.006" v="2346" actId="20577"/>
          <ac:spMkLst>
            <pc:docMk/>
            <pc:sldMk cId="2692272199" sldId="262"/>
            <ac:spMk id="3" creationId="{29E2BEEC-AE7F-07B1-A107-72BE4DBF6DCE}"/>
          </ac:spMkLst>
        </pc:spChg>
      </pc:sldChg>
      <pc:sldChg chg="modSp mod">
        <pc:chgData name="Angela Wareing" userId="37baa30b-f78e-4f9b-a137-3f1e19f83fed" providerId="ADAL" clId="{0ADF747D-A3B4-4402-8A96-9EAC992FB0DA}" dt="2026-09-10T13:34:18.465" v="2380" actId="20577"/>
        <pc:sldMkLst>
          <pc:docMk/>
          <pc:sldMk cId="2616180746" sldId="263"/>
        </pc:sldMkLst>
        <pc:spChg chg="mod">
          <ac:chgData name="Angela Wareing" userId="37baa30b-f78e-4f9b-a137-3f1e19f83fed" providerId="ADAL" clId="{0ADF747D-A3B4-4402-8A96-9EAC992FB0DA}" dt="2026-09-09T15:54:21.943" v="1953" actId="207"/>
          <ac:spMkLst>
            <pc:docMk/>
            <pc:sldMk cId="2616180746" sldId="263"/>
            <ac:spMk id="2" creationId="{CB165362-2032-F774-7FE2-08960C49D2CD}"/>
          </ac:spMkLst>
        </pc:spChg>
        <pc:spChg chg="mod">
          <ac:chgData name="Angela Wareing" userId="37baa30b-f78e-4f9b-a137-3f1e19f83fed" providerId="ADAL" clId="{0ADF747D-A3B4-4402-8A96-9EAC992FB0DA}" dt="2026-09-10T13:34:18.465" v="2380" actId="20577"/>
          <ac:spMkLst>
            <pc:docMk/>
            <pc:sldMk cId="2616180746" sldId="263"/>
            <ac:spMk id="3" creationId="{A1F52F3A-9A36-79D6-5BBA-F87F04DCD11C}"/>
          </ac:spMkLst>
        </pc:spChg>
      </pc:sldChg>
      <pc:sldChg chg="addSp delSp modSp mod">
        <pc:chgData name="Angela Wareing" userId="37baa30b-f78e-4f9b-a137-3f1e19f83fed" providerId="ADAL" clId="{0ADF747D-A3B4-4402-8A96-9EAC992FB0DA}" dt="2026-09-10T12:28:17.189" v="2080" actId="122"/>
        <pc:sldMkLst>
          <pc:docMk/>
          <pc:sldMk cId="2517241361" sldId="264"/>
        </pc:sldMkLst>
        <pc:spChg chg="mod">
          <ac:chgData name="Angela Wareing" userId="37baa30b-f78e-4f9b-a137-3f1e19f83fed" providerId="ADAL" clId="{0ADF747D-A3B4-4402-8A96-9EAC992FB0DA}" dt="2026-09-10T12:28:17.189" v="2080" actId="122"/>
          <ac:spMkLst>
            <pc:docMk/>
            <pc:sldMk cId="2517241361" sldId="264"/>
            <ac:spMk id="2" creationId="{CBEE8450-FE91-636B-DAE9-5B82E287EBDD}"/>
          </ac:spMkLst>
        </pc:spChg>
        <pc:picChg chg="add mod ord">
          <ac:chgData name="Angela Wareing" userId="37baa30b-f78e-4f9b-a137-3f1e19f83fed" providerId="ADAL" clId="{0ADF747D-A3B4-4402-8A96-9EAC992FB0DA}" dt="2026-09-10T12:28:06.214" v="2078" actId="14100"/>
          <ac:picMkLst>
            <pc:docMk/>
            <pc:sldMk cId="2517241361" sldId="264"/>
            <ac:picMk id="5" creationId="{52438434-0E9F-BB5E-D65B-3765772AC2E9}"/>
          </ac:picMkLst>
        </pc:picChg>
      </pc:sldChg>
      <pc:sldChg chg="addSp delSp modSp mod ord">
        <pc:chgData name="Angela Wareing" userId="37baa30b-f78e-4f9b-a137-3f1e19f83fed" providerId="ADAL" clId="{0ADF747D-A3B4-4402-8A96-9EAC992FB0DA}" dt="2026-09-10T12:31:36.263" v="2090"/>
        <pc:sldMkLst>
          <pc:docMk/>
          <pc:sldMk cId="4188265477" sldId="265"/>
        </pc:sldMkLst>
        <pc:spChg chg="mod">
          <ac:chgData name="Angela Wareing" userId="37baa30b-f78e-4f9b-a137-3f1e19f83fed" providerId="ADAL" clId="{0ADF747D-A3B4-4402-8A96-9EAC992FB0DA}" dt="2026-09-10T12:28:34.029" v="2082" actId="122"/>
          <ac:spMkLst>
            <pc:docMk/>
            <pc:sldMk cId="4188265477" sldId="265"/>
            <ac:spMk id="2" creationId="{DE0FEFDA-2BEE-DB07-05BB-EECB2E3B71C3}"/>
          </ac:spMkLst>
        </pc:spChg>
        <pc:picChg chg="add mod ord">
          <ac:chgData name="Angela Wareing" userId="37baa30b-f78e-4f9b-a137-3f1e19f83fed" providerId="ADAL" clId="{0ADF747D-A3B4-4402-8A96-9EAC992FB0DA}" dt="2026-09-10T12:31:27.669" v="2088" actId="1076"/>
          <ac:picMkLst>
            <pc:docMk/>
            <pc:sldMk cId="4188265477" sldId="265"/>
            <ac:picMk id="5" creationId="{F943EE4C-88ED-2DE8-D291-6A1A1E2E1A3C}"/>
          </ac:picMkLst>
        </pc:picChg>
      </pc:sldChg>
      <pc:sldChg chg="modSp del mod">
        <pc:chgData name="Angela Wareing" userId="37baa30b-f78e-4f9b-a137-3f1e19f83fed" providerId="ADAL" clId="{0ADF747D-A3B4-4402-8A96-9EAC992FB0DA}" dt="2026-09-22T15:42:51.742" v="2639" actId="2696"/>
        <pc:sldMkLst>
          <pc:docMk/>
          <pc:sldMk cId="2269084564" sldId="266"/>
        </pc:sldMkLst>
      </pc:sldChg>
      <pc:sldChg chg="del">
        <pc:chgData name="Angela Wareing" userId="37baa30b-f78e-4f9b-a137-3f1e19f83fed" providerId="ADAL" clId="{0ADF747D-A3B4-4402-8A96-9EAC992FB0DA}" dt="2026-09-22T15:42:55.046" v="2640" actId="2696"/>
        <pc:sldMkLst>
          <pc:docMk/>
          <pc:sldMk cId="3076438970" sldId="267"/>
        </pc:sldMkLst>
      </pc:sldChg>
      <pc:sldChg chg="addSp modSp mod">
        <pc:chgData name="Angela Wareing" userId="37baa30b-f78e-4f9b-a137-3f1e19f83fed" providerId="ADAL" clId="{0ADF747D-A3B4-4402-8A96-9EAC992FB0DA}" dt="2026-09-10T12:44:24.001" v="2240" actId="1076"/>
        <pc:sldMkLst>
          <pc:docMk/>
          <pc:sldMk cId="828385153" sldId="268"/>
        </pc:sldMkLst>
        <pc:spChg chg="mod">
          <ac:chgData name="Angela Wareing" userId="37baa30b-f78e-4f9b-a137-3f1e19f83fed" providerId="ADAL" clId="{0ADF747D-A3B4-4402-8A96-9EAC992FB0DA}" dt="2026-09-09T15:16:02.310" v="42" actId="207"/>
          <ac:spMkLst>
            <pc:docMk/>
            <pc:sldMk cId="828385153" sldId="268"/>
            <ac:spMk id="2" creationId="{D1820005-CD84-2BB7-6BF8-BAB70EC8CC2B}"/>
          </ac:spMkLst>
        </pc:spChg>
        <pc:spChg chg="mod">
          <ac:chgData name="Angela Wareing" userId="37baa30b-f78e-4f9b-a137-3f1e19f83fed" providerId="ADAL" clId="{0ADF747D-A3B4-4402-8A96-9EAC992FB0DA}" dt="2026-09-10T12:43:37.681" v="2236" actId="20577"/>
          <ac:spMkLst>
            <pc:docMk/>
            <pc:sldMk cId="828385153" sldId="268"/>
            <ac:spMk id="3" creationId="{F28C0472-7E0B-69E0-DA26-30696F6991A1}"/>
          </ac:spMkLst>
        </pc:spChg>
        <pc:picChg chg="add mod">
          <ac:chgData name="Angela Wareing" userId="37baa30b-f78e-4f9b-a137-3f1e19f83fed" providerId="ADAL" clId="{0ADF747D-A3B4-4402-8A96-9EAC992FB0DA}" dt="2026-09-10T12:43:19.597" v="2207" actId="1076"/>
          <ac:picMkLst>
            <pc:docMk/>
            <pc:sldMk cId="828385153" sldId="268"/>
            <ac:picMk id="5" creationId="{6559DDE3-9E01-9826-B9F6-790864707533}"/>
          </ac:picMkLst>
        </pc:picChg>
        <pc:picChg chg="add mod">
          <ac:chgData name="Angela Wareing" userId="37baa30b-f78e-4f9b-a137-3f1e19f83fed" providerId="ADAL" clId="{0ADF747D-A3B4-4402-8A96-9EAC992FB0DA}" dt="2026-09-10T12:44:24.001" v="2240" actId="1076"/>
          <ac:picMkLst>
            <pc:docMk/>
            <pc:sldMk cId="828385153" sldId="268"/>
            <ac:picMk id="7" creationId="{F774511B-367C-DE55-78C0-488A2C6EEC7D}"/>
          </ac:picMkLst>
        </pc:picChg>
      </pc:sldChg>
      <pc:sldChg chg="addSp modSp new mod">
        <pc:chgData name="Angela Wareing" userId="37baa30b-f78e-4f9b-a137-3f1e19f83fed" providerId="ADAL" clId="{0ADF747D-A3B4-4402-8A96-9EAC992FB0DA}" dt="2026-09-10T13:39:16.972" v="2397" actId="14100"/>
        <pc:sldMkLst>
          <pc:docMk/>
          <pc:sldMk cId="3773428293" sldId="269"/>
        </pc:sldMkLst>
        <pc:spChg chg="mod">
          <ac:chgData name="Angela Wareing" userId="37baa30b-f78e-4f9b-a137-3f1e19f83fed" providerId="ADAL" clId="{0ADF747D-A3B4-4402-8A96-9EAC992FB0DA}" dt="2026-09-09T15:53:51.857" v="1951" actId="1076"/>
          <ac:spMkLst>
            <pc:docMk/>
            <pc:sldMk cId="3773428293" sldId="269"/>
            <ac:spMk id="2" creationId="{7471D7EB-32B8-12BB-6247-A35417202734}"/>
          </ac:spMkLst>
        </pc:spChg>
        <pc:spChg chg="mod">
          <ac:chgData name="Angela Wareing" userId="37baa30b-f78e-4f9b-a137-3f1e19f83fed" providerId="ADAL" clId="{0ADF747D-A3B4-4402-8A96-9EAC992FB0DA}" dt="2026-09-10T13:33:43.108" v="2362" actId="20577"/>
          <ac:spMkLst>
            <pc:docMk/>
            <pc:sldMk cId="3773428293" sldId="269"/>
            <ac:spMk id="3" creationId="{011AE389-050F-6AFC-A1B1-6D2D007D7DF0}"/>
          </ac:spMkLst>
        </pc:spChg>
        <pc:picChg chg="add mod">
          <ac:chgData name="Angela Wareing" userId="37baa30b-f78e-4f9b-a137-3f1e19f83fed" providerId="ADAL" clId="{0ADF747D-A3B4-4402-8A96-9EAC992FB0DA}" dt="2026-09-10T13:39:16.972" v="2397" actId="14100"/>
          <ac:picMkLst>
            <pc:docMk/>
            <pc:sldMk cId="3773428293" sldId="269"/>
            <ac:picMk id="5" creationId="{A9FFAC03-D0E3-69F9-41F7-BE1501000826}"/>
          </ac:picMkLst>
        </pc:picChg>
      </pc:sldChg>
      <pc:sldChg chg="modSp new mod">
        <pc:chgData name="Angela Wareing" userId="37baa30b-f78e-4f9b-a137-3f1e19f83fed" providerId="ADAL" clId="{0ADF747D-A3B4-4402-8A96-9EAC992FB0DA}" dt="2026-09-14T18:08:45.321" v="2575" actId="207"/>
        <pc:sldMkLst>
          <pc:docMk/>
          <pc:sldMk cId="52677246" sldId="270"/>
        </pc:sldMkLst>
        <pc:spChg chg="mod">
          <ac:chgData name="Angela Wareing" userId="37baa30b-f78e-4f9b-a137-3f1e19f83fed" providerId="ADAL" clId="{0ADF747D-A3B4-4402-8A96-9EAC992FB0DA}" dt="2026-09-14T18:08:39.460" v="2574" actId="207"/>
          <ac:spMkLst>
            <pc:docMk/>
            <pc:sldMk cId="52677246" sldId="270"/>
            <ac:spMk id="2" creationId="{51E2C8FB-83F2-7C4E-02AE-7B491822BAA0}"/>
          </ac:spMkLst>
        </pc:spChg>
        <pc:spChg chg="mod">
          <ac:chgData name="Angela Wareing" userId="37baa30b-f78e-4f9b-a137-3f1e19f83fed" providerId="ADAL" clId="{0ADF747D-A3B4-4402-8A96-9EAC992FB0DA}" dt="2026-09-14T18:08:45.321" v="2575" actId="207"/>
          <ac:spMkLst>
            <pc:docMk/>
            <pc:sldMk cId="52677246" sldId="270"/>
            <ac:spMk id="3" creationId="{4806196B-802C-AD81-CD8C-9371C41DA616}"/>
          </ac:spMkLst>
        </pc:spChg>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723352-D6A9-6DBA-767D-551A685D0E6E}"/>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A701644B-94C4-030D-6842-F4BFF7D95993}"/>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F98E982F-C5EC-A7D8-C904-AFF542D2E080}"/>
              </a:ext>
            </a:extLst>
          </p:cNvPr>
          <p:cNvSpPr>
            <a:spLocks noGrp="1"/>
          </p:cNvSpPr>
          <p:nvPr>
            <p:ph type="dt" sz="half" idx="10"/>
          </p:nvPr>
        </p:nvSpPr>
        <p:spPr/>
        <p:txBody>
          <a:bodyPr/>
          <a:lstStyle/>
          <a:p>
            <a:fld id="{6253DCDC-CEA9-488A-8BBF-58CB0841F1FD}" type="datetimeFigureOut">
              <a:rPr lang="en-GB" smtClean="0"/>
              <a:t>22/09/2026</a:t>
            </a:fld>
            <a:endParaRPr lang="en-GB"/>
          </a:p>
        </p:txBody>
      </p:sp>
      <p:sp>
        <p:nvSpPr>
          <p:cNvPr id="5" name="Footer Placeholder 4">
            <a:extLst>
              <a:ext uri="{FF2B5EF4-FFF2-40B4-BE49-F238E27FC236}">
                <a16:creationId xmlns:a16="http://schemas.microsoft.com/office/drawing/2014/main" id="{9AE313EA-99D1-10A8-83B6-93EE5DD59243}"/>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E219ACC1-50E7-85ED-E430-CFD29498225B}"/>
              </a:ext>
            </a:extLst>
          </p:cNvPr>
          <p:cNvSpPr>
            <a:spLocks noGrp="1"/>
          </p:cNvSpPr>
          <p:nvPr>
            <p:ph type="sldNum" sz="quarter" idx="12"/>
          </p:nvPr>
        </p:nvSpPr>
        <p:spPr/>
        <p:txBody>
          <a:bodyPr/>
          <a:lstStyle/>
          <a:p>
            <a:fld id="{4B575543-C059-4CBB-939E-B4F9C3FF2CCC}" type="slidenum">
              <a:rPr lang="en-GB" smtClean="0"/>
              <a:t>‹#›</a:t>
            </a:fld>
            <a:endParaRPr lang="en-GB"/>
          </a:p>
        </p:txBody>
      </p:sp>
    </p:spTree>
    <p:extLst>
      <p:ext uri="{BB962C8B-B14F-4D97-AF65-F5344CB8AC3E}">
        <p14:creationId xmlns:p14="http://schemas.microsoft.com/office/powerpoint/2010/main" val="209789373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1AAE7A-563E-CB4B-6675-B970FF522E46}"/>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9CA5A0A0-3265-57F6-AED0-62B4C8511B76}"/>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E8E50E4E-4115-984C-B838-544A7D287447}"/>
              </a:ext>
            </a:extLst>
          </p:cNvPr>
          <p:cNvSpPr>
            <a:spLocks noGrp="1"/>
          </p:cNvSpPr>
          <p:nvPr>
            <p:ph type="dt" sz="half" idx="10"/>
          </p:nvPr>
        </p:nvSpPr>
        <p:spPr/>
        <p:txBody>
          <a:bodyPr/>
          <a:lstStyle/>
          <a:p>
            <a:fld id="{6253DCDC-CEA9-488A-8BBF-58CB0841F1FD}" type="datetimeFigureOut">
              <a:rPr lang="en-GB" smtClean="0"/>
              <a:t>22/09/2026</a:t>
            </a:fld>
            <a:endParaRPr lang="en-GB"/>
          </a:p>
        </p:txBody>
      </p:sp>
      <p:sp>
        <p:nvSpPr>
          <p:cNvPr id="5" name="Footer Placeholder 4">
            <a:extLst>
              <a:ext uri="{FF2B5EF4-FFF2-40B4-BE49-F238E27FC236}">
                <a16:creationId xmlns:a16="http://schemas.microsoft.com/office/drawing/2014/main" id="{14824918-0BBA-D891-1FFC-3CFB53C3F056}"/>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D5FCBD7E-ABCB-3910-A183-44982A128042}"/>
              </a:ext>
            </a:extLst>
          </p:cNvPr>
          <p:cNvSpPr>
            <a:spLocks noGrp="1"/>
          </p:cNvSpPr>
          <p:nvPr>
            <p:ph type="sldNum" sz="quarter" idx="12"/>
          </p:nvPr>
        </p:nvSpPr>
        <p:spPr/>
        <p:txBody>
          <a:bodyPr/>
          <a:lstStyle/>
          <a:p>
            <a:fld id="{4B575543-C059-4CBB-939E-B4F9C3FF2CCC}" type="slidenum">
              <a:rPr lang="en-GB" smtClean="0"/>
              <a:t>‹#›</a:t>
            </a:fld>
            <a:endParaRPr lang="en-GB"/>
          </a:p>
        </p:txBody>
      </p:sp>
    </p:spTree>
    <p:extLst>
      <p:ext uri="{BB962C8B-B14F-4D97-AF65-F5344CB8AC3E}">
        <p14:creationId xmlns:p14="http://schemas.microsoft.com/office/powerpoint/2010/main" val="407494334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6BE36F-0F11-7A75-7ACC-19277B5E162A}"/>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7F82239A-F3E3-ED03-4A25-D25F20802D26}"/>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BD7FDEC7-39A1-53B8-C713-D62ED0E9754C}"/>
              </a:ext>
            </a:extLst>
          </p:cNvPr>
          <p:cNvSpPr>
            <a:spLocks noGrp="1"/>
          </p:cNvSpPr>
          <p:nvPr>
            <p:ph type="dt" sz="half" idx="10"/>
          </p:nvPr>
        </p:nvSpPr>
        <p:spPr/>
        <p:txBody>
          <a:bodyPr/>
          <a:lstStyle/>
          <a:p>
            <a:fld id="{6253DCDC-CEA9-488A-8BBF-58CB0841F1FD}" type="datetimeFigureOut">
              <a:rPr lang="en-GB" smtClean="0"/>
              <a:t>22/09/2026</a:t>
            </a:fld>
            <a:endParaRPr lang="en-GB"/>
          </a:p>
        </p:txBody>
      </p:sp>
      <p:sp>
        <p:nvSpPr>
          <p:cNvPr id="5" name="Footer Placeholder 4">
            <a:extLst>
              <a:ext uri="{FF2B5EF4-FFF2-40B4-BE49-F238E27FC236}">
                <a16:creationId xmlns:a16="http://schemas.microsoft.com/office/drawing/2014/main" id="{4BB16E94-2C4B-E0EA-AD68-565F40D22BFE}"/>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02A584A6-CC74-3C94-7634-80D16E2F0728}"/>
              </a:ext>
            </a:extLst>
          </p:cNvPr>
          <p:cNvSpPr>
            <a:spLocks noGrp="1"/>
          </p:cNvSpPr>
          <p:nvPr>
            <p:ph type="sldNum" sz="quarter" idx="12"/>
          </p:nvPr>
        </p:nvSpPr>
        <p:spPr/>
        <p:txBody>
          <a:bodyPr/>
          <a:lstStyle/>
          <a:p>
            <a:fld id="{4B575543-C059-4CBB-939E-B4F9C3FF2CCC}" type="slidenum">
              <a:rPr lang="en-GB" smtClean="0"/>
              <a:t>‹#›</a:t>
            </a:fld>
            <a:endParaRPr lang="en-GB"/>
          </a:p>
        </p:txBody>
      </p:sp>
    </p:spTree>
    <p:extLst>
      <p:ext uri="{BB962C8B-B14F-4D97-AF65-F5344CB8AC3E}">
        <p14:creationId xmlns:p14="http://schemas.microsoft.com/office/powerpoint/2010/main" val="29532421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EBA46E-45E9-4629-2D5D-47AC493972C2}"/>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C9AC7644-8331-1E07-F1FB-12E44312AF97}"/>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1A685674-ECE2-74EF-0F6B-64F04DC0E899}"/>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32676C30-95DF-CA45-3611-DA22D24781B9}"/>
              </a:ext>
            </a:extLst>
          </p:cNvPr>
          <p:cNvSpPr>
            <a:spLocks noGrp="1"/>
          </p:cNvSpPr>
          <p:nvPr>
            <p:ph type="dt" sz="half" idx="10"/>
          </p:nvPr>
        </p:nvSpPr>
        <p:spPr/>
        <p:txBody>
          <a:bodyPr/>
          <a:lstStyle/>
          <a:p>
            <a:fld id="{6253DCDC-CEA9-488A-8BBF-58CB0841F1FD}" type="datetimeFigureOut">
              <a:rPr lang="en-GB" smtClean="0"/>
              <a:t>22/09/2026</a:t>
            </a:fld>
            <a:endParaRPr lang="en-GB"/>
          </a:p>
        </p:txBody>
      </p:sp>
      <p:sp>
        <p:nvSpPr>
          <p:cNvPr id="6" name="Footer Placeholder 5">
            <a:extLst>
              <a:ext uri="{FF2B5EF4-FFF2-40B4-BE49-F238E27FC236}">
                <a16:creationId xmlns:a16="http://schemas.microsoft.com/office/drawing/2014/main" id="{6B5BA610-CA0F-1A8B-AA79-7607E2C9E808}"/>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18082AA8-985B-F3B7-C35C-A062F4F23C93}"/>
              </a:ext>
            </a:extLst>
          </p:cNvPr>
          <p:cNvSpPr>
            <a:spLocks noGrp="1"/>
          </p:cNvSpPr>
          <p:nvPr>
            <p:ph type="sldNum" sz="quarter" idx="12"/>
          </p:nvPr>
        </p:nvSpPr>
        <p:spPr/>
        <p:txBody>
          <a:bodyPr/>
          <a:lstStyle/>
          <a:p>
            <a:fld id="{4B575543-C059-4CBB-939E-B4F9C3FF2CCC}" type="slidenum">
              <a:rPr lang="en-GB" smtClean="0"/>
              <a:t>‹#›</a:t>
            </a:fld>
            <a:endParaRPr lang="en-GB"/>
          </a:p>
        </p:txBody>
      </p:sp>
    </p:spTree>
    <p:extLst>
      <p:ext uri="{BB962C8B-B14F-4D97-AF65-F5344CB8AC3E}">
        <p14:creationId xmlns:p14="http://schemas.microsoft.com/office/powerpoint/2010/main" val="42534510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C82FF3-BB41-EDD8-C6AF-09C21D292FF7}"/>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E7905688-06AE-4CBC-A936-52597120B853}"/>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0967A6A0-4A57-D9A4-38DC-CB59BD1E1196}"/>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D7ECABA9-8B5D-D58E-9FB8-6F1C6A118EEA}"/>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ADA1C120-0676-8759-C4FC-014DFF2797B5}"/>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55E2EA8C-6A54-7815-ADE9-F273774239DF}"/>
              </a:ext>
            </a:extLst>
          </p:cNvPr>
          <p:cNvSpPr>
            <a:spLocks noGrp="1"/>
          </p:cNvSpPr>
          <p:nvPr>
            <p:ph type="dt" sz="half" idx="10"/>
          </p:nvPr>
        </p:nvSpPr>
        <p:spPr/>
        <p:txBody>
          <a:bodyPr/>
          <a:lstStyle/>
          <a:p>
            <a:fld id="{6253DCDC-CEA9-488A-8BBF-58CB0841F1FD}" type="datetimeFigureOut">
              <a:rPr lang="en-GB" smtClean="0"/>
              <a:t>22/09/2026</a:t>
            </a:fld>
            <a:endParaRPr lang="en-GB"/>
          </a:p>
        </p:txBody>
      </p:sp>
      <p:sp>
        <p:nvSpPr>
          <p:cNvPr id="8" name="Footer Placeholder 7">
            <a:extLst>
              <a:ext uri="{FF2B5EF4-FFF2-40B4-BE49-F238E27FC236}">
                <a16:creationId xmlns:a16="http://schemas.microsoft.com/office/drawing/2014/main" id="{8858A24F-C6AB-E8C9-C5E7-502B546C7055}"/>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258BC221-6406-155B-5F6D-DE1E1834E78E}"/>
              </a:ext>
            </a:extLst>
          </p:cNvPr>
          <p:cNvSpPr>
            <a:spLocks noGrp="1"/>
          </p:cNvSpPr>
          <p:nvPr>
            <p:ph type="sldNum" sz="quarter" idx="12"/>
          </p:nvPr>
        </p:nvSpPr>
        <p:spPr/>
        <p:txBody>
          <a:bodyPr/>
          <a:lstStyle/>
          <a:p>
            <a:fld id="{4B575543-C059-4CBB-939E-B4F9C3FF2CCC}" type="slidenum">
              <a:rPr lang="en-GB" smtClean="0"/>
              <a:t>‹#›</a:t>
            </a:fld>
            <a:endParaRPr lang="en-GB"/>
          </a:p>
        </p:txBody>
      </p:sp>
    </p:spTree>
    <p:extLst>
      <p:ext uri="{BB962C8B-B14F-4D97-AF65-F5344CB8AC3E}">
        <p14:creationId xmlns:p14="http://schemas.microsoft.com/office/powerpoint/2010/main" val="175976914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BBA1D7-65E3-20C9-9A47-1F207128005E}"/>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DCC31315-366F-2C94-244D-9AA1E994C41E}"/>
              </a:ext>
            </a:extLst>
          </p:cNvPr>
          <p:cNvSpPr>
            <a:spLocks noGrp="1"/>
          </p:cNvSpPr>
          <p:nvPr>
            <p:ph type="dt" sz="half" idx="10"/>
          </p:nvPr>
        </p:nvSpPr>
        <p:spPr/>
        <p:txBody>
          <a:bodyPr/>
          <a:lstStyle/>
          <a:p>
            <a:fld id="{6253DCDC-CEA9-488A-8BBF-58CB0841F1FD}" type="datetimeFigureOut">
              <a:rPr lang="en-GB" smtClean="0"/>
              <a:t>22/09/2026</a:t>
            </a:fld>
            <a:endParaRPr lang="en-GB"/>
          </a:p>
        </p:txBody>
      </p:sp>
      <p:sp>
        <p:nvSpPr>
          <p:cNvPr id="4" name="Footer Placeholder 3">
            <a:extLst>
              <a:ext uri="{FF2B5EF4-FFF2-40B4-BE49-F238E27FC236}">
                <a16:creationId xmlns:a16="http://schemas.microsoft.com/office/drawing/2014/main" id="{5F3BB4E2-B4A9-019C-97B4-E247702CA702}"/>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B06B041F-8D92-2627-5A10-7499495C4C0C}"/>
              </a:ext>
            </a:extLst>
          </p:cNvPr>
          <p:cNvSpPr>
            <a:spLocks noGrp="1"/>
          </p:cNvSpPr>
          <p:nvPr>
            <p:ph type="sldNum" sz="quarter" idx="12"/>
          </p:nvPr>
        </p:nvSpPr>
        <p:spPr/>
        <p:txBody>
          <a:bodyPr/>
          <a:lstStyle/>
          <a:p>
            <a:fld id="{4B575543-C059-4CBB-939E-B4F9C3FF2CCC}" type="slidenum">
              <a:rPr lang="en-GB" smtClean="0"/>
              <a:t>‹#›</a:t>
            </a:fld>
            <a:endParaRPr lang="en-GB"/>
          </a:p>
        </p:txBody>
      </p:sp>
    </p:spTree>
    <p:extLst>
      <p:ext uri="{BB962C8B-B14F-4D97-AF65-F5344CB8AC3E}">
        <p14:creationId xmlns:p14="http://schemas.microsoft.com/office/powerpoint/2010/main" val="167859312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33CBE8F0-0C04-7307-26D4-4E42C12E3A12}"/>
              </a:ext>
            </a:extLst>
          </p:cNvPr>
          <p:cNvSpPr>
            <a:spLocks noGrp="1"/>
          </p:cNvSpPr>
          <p:nvPr>
            <p:ph type="dt" sz="half" idx="10"/>
          </p:nvPr>
        </p:nvSpPr>
        <p:spPr/>
        <p:txBody>
          <a:bodyPr/>
          <a:lstStyle/>
          <a:p>
            <a:fld id="{6253DCDC-CEA9-488A-8BBF-58CB0841F1FD}" type="datetimeFigureOut">
              <a:rPr lang="en-GB" smtClean="0"/>
              <a:t>22/09/2026</a:t>
            </a:fld>
            <a:endParaRPr lang="en-GB"/>
          </a:p>
        </p:txBody>
      </p:sp>
      <p:sp>
        <p:nvSpPr>
          <p:cNvPr id="3" name="Footer Placeholder 2">
            <a:extLst>
              <a:ext uri="{FF2B5EF4-FFF2-40B4-BE49-F238E27FC236}">
                <a16:creationId xmlns:a16="http://schemas.microsoft.com/office/drawing/2014/main" id="{9BB88BE6-0215-C00E-D449-F826FD8217B6}"/>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27DCE744-1A4B-FD74-936D-E52976362BAD}"/>
              </a:ext>
            </a:extLst>
          </p:cNvPr>
          <p:cNvSpPr>
            <a:spLocks noGrp="1"/>
          </p:cNvSpPr>
          <p:nvPr>
            <p:ph type="sldNum" sz="quarter" idx="12"/>
          </p:nvPr>
        </p:nvSpPr>
        <p:spPr/>
        <p:txBody>
          <a:bodyPr/>
          <a:lstStyle/>
          <a:p>
            <a:fld id="{4B575543-C059-4CBB-939E-B4F9C3FF2CCC}" type="slidenum">
              <a:rPr lang="en-GB" smtClean="0"/>
              <a:t>‹#›</a:t>
            </a:fld>
            <a:endParaRPr lang="en-GB"/>
          </a:p>
        </p:txBody>
      </p:sp>
    </p:spTree>
    <p:extLst>
      <p:ext uri="{BB962C8B-B14F-4D97-AF65-F5344CB8AC3E}">
        <p14:creationId xmlns:p14="http://schemas.microsoft.com/office/powerpoint/2010/main" val="112946229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825DCE-0574-A5B8-997A-DCDF0FF6C51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A4711466-8A39-8EE0-37FA-5EBCD9304211}"/>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F1117B6F-5A96-2BA5-D266-BF9DBB51602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A8D19070-41F3-3532-C637-FFE6434F7E62}"/>
              </a:ext>
            </a:extLst>
          </p:cNvPr>
          <p:cNvSpPr>
            <a:spLocks noGrp="1"/>
          </p:cNvSpPr>
          <p:nvPr>
            <p:ph type="dt" sz="half" idx="10"/>
          </p:nvPr>
        </p:nvSpPr>
        <p:spPr/>
        <p:txBody>
          <a:bodyPr/>
          <a:lstStyle/>
          <a:p>
            <a:fld id="{6253DCDC-CEA9-488A-8BBF-58CB0841F1FD}" type="datetimeFigureOut">
              <a:rPr lang="en-GB" smtClean="0"/>
              <a:t>22/09/2026</a:t>
            </a:fld>
            <a:endParaRPr lang="en-GB"/>
          </a:p>
        </p:txBody>
      </p:sp>
      <p:sp>
        <p:nvSpPr>
          <p:cNvPr id="6" name="Footer Placeholder 5">
            <a:extLst>
              <a:ext uri="{FF2B5EF4-FFF2-40B4-BE49-F238E27FC236}">
                <a16:creationId xmlns:a16="http://schemas.microsoft.com/office/drawing/2014/main" id="{25669358-1299-ADAE-F5E3-B60F14EB3B87}"/>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75D2172D-CFA4-388D-7440-690ADA516992}"/>
              </a:ext>
            </a:extLst>
          </p:cNvPr>
          <p:cNvSpPr>
            <a:spLocks noGrp="1"/>
          </p:cNvSpPr>
          <p:nvPr>
            <p:ph type="sldNum" sz="quarter" idx="12"/>
          </p:nvPr>
        </p:nvSpPr>
        <p:spPr/>
        <p:txBody>
          <a:bodyPr/>
          <a:lstStyle/>
          <a:p>
            <a:fld id="{4B575543-C059-4CBB-939E-B4F9C3FF2CCC}" type="slidenum">
              <a:rPr lang="en-GB" smtClean="0"/>
              <a:t>‹#›</a:t>
            </a:fld>
            <a:endParaRPr lang="en-GB"/>
          </a:p>
        </p:txBody>
      </p:sp>
    </p:spTree>
    <p:extLst>
      <p:ext uri="{BB962C8B-B14F-4D97-AF65-F5344CB8AC3E}">
        <p14:creationId xmlns:p14="http://schemas.microsoft.com/office/powerpoint/2010/main" val="341333305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C6E41C-71A8-6141-07B9-ABCAAA13D173}"/>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DFA84011-3734-FA36-AC60-F3DCEAA018C8}"/>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B0BDBFF7-27CD-8261-9CD5-EBB0962DE55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E4CB4D4A-2306-751A-DBD7-CD29CEF0D9CF}"/>
              </a:ext>
            </a:extLst>
          </p:cNvPr>
          <p:cNvSpPr>
            <a:spLocks noGrp="1"/>
          </p:cNvSpPr>
          <p:nvPr>
            <p:ph type="dt" sz="half" idx="10"/>
          </p:nvPr>
        </p:nvSpPr>
        <p:spPr/>
        <p:txBody>
          <a:bodyPr/>
          <a:lstStyle/>
          <a:p>
            <a:fld id="{6253DCDC-CEA9-488A-8BBF-58CB0841F1FD}" type="datetimeFigureOut">
              <a:rPr lang="en-GB" smtClean="0"/>
              <a:t>22/09/2026</a:t>
            </a:fld>
            <a:endParaRPr lang="en-GB"/>
          </a:p>
        </p:txBody>
      </p:sp>
      <p:sp>
        <p:nvSpPr>
          <p:cNvPr id="6" name="Footer Placeholder 5">
            <a:extLst>
              <a:ext uri="{FF2B5EF4-FFF2-40B4-BE49-F238E27FC236}">
                <a16:creationId xmlns:a16="http://schemas.microsoft.com/office/drawing/2014/main" id="{AE3382CC-465A-FA01-4F3E-C7E880EC1742}"/>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860483C1-70C0-B3B9-253E-50F40889F705}"/>
              </a:ext>
            </a:extLst>
          </p:cNvPr>
          <p:cNvSpPr>
            <a:spLocks noGrp="1"/>
          </p:cNvSpPr>
          <p:nvPr>
            <p:ph type="sldNum" sz="quarter" idx="12"/>
          </p:nvPr>
        </p:nvSpPr>
        <p:spPr/>
        <p:txBody>
          <a:bodyPr/>
          <a:lstStyle/>
          <a:p>
            <a:fld id="{4B575543-C059-4CBB-939E-B4F9C3FF2CCC}" type="slidenum">
              <a:rPr lang="en-GB" smtClean="0"/>
              <a:t>‹#›</a:t>
            </a:fld>
            <a:endParaRPr lang="en-GB"/>
          </a:p>
        </p:txBody>
      </p:sp>
    </p:spTree>
    <p:extLst>
      <p:ext uri="{BB962C8B-B14F-4D97-AF65-F5344CB8AC3E}">
        <p14:creationId xmlns:p14="http://schemas.microsoft.com/office/powerpoint/2010/main" val="143560608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484390-1191-3E83-E3D9-47C51573A180}"/>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D4157DA4-5B48-1178-764E-ED8BA365E885}"/>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80C65995-1F2C-E3A6-2D16-38CD680D189D}"/>
              </a:ext>
            </a:extLst>
          </p:cNvPr>
          <p:cNvSpPr>
            <a:spLocks noGrp="1"/>
          </p:cNvSpPr>
          <p:nvPr>
            <p:ph type="dt" sz="half" idx="10"/>
          </p:nvPr>
        </p:nvSpPr>
        <p:spPr/>
        <p:txBody>
          <a:bodyPr/>
          <a:lstStyle/>
          <a:p>
            <a:fld id="{6253DCDC-CEA9-488A-8BBF-58CB0841F1FD}" type="datetimeFigureOut">
              <a:rPr lang="en-GB" smtClean="0"/>
              <a:t>22/09/2026</a:t>
            </a:fld>
            <a:endParaRPr lang="en-GB"/>
          </a:p>
        </p:txBody>
      </p:sp>
      <p:sp>
        <p:nvSpPr>
          <p:cNvPr id="5" name="Footer Placeholder 4">
            <a:extLst>
              <a:ext uri="{FF2B5EF4-FFF2-40B4-BE49-F238E27FC236}">
                <a16:creationId xmlns:a16="http://schemas.microsoft.com/office/drawing/2014/main" id="{826EABD0-CDD2-EF9B-44DD-6DC92FD49BEB}"/>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1262FA97-F509-83F6-6941-787762EB0820}"/>
              </a:ext>
            </a:extLst>
          </p:cNvPr>
          <p:cNvSpPr>
            <a:spLocks noGrp="1"/>
          </p:cNvSpPr>
          <p:nvPr>
            <p:ph type="sldNum" sz="quarter" idx="12"/>
          </p:nvPr>
        </p:nvSpPr>
        <p:spPr/>
        <p:txBody>
          <a:bodyPr/>
          <a:lstStyle/>
          <a:p>
            <a:fld id="{4B575543-C059-4CBB-939E-B4F9C3FF2CCC}" type="slidenum">
              <a:rPr lang="en-GB" smtClean="0"/>
              <a:t>‹#›</a:t>
            </a:fld>
            <a:endParaRPr lang="en-GB"/>
          </a:p>
        </p:txBody>
      </p:sp>
    </p:spTree>
    <p:extLst>
      <p:ext uri="{BB962C8B-B14F-4D97-AF65-F5344CB8AC3E}">
        <p14:creationId xmlns:p14="http://schemas.microsoft.com/office/powerpoint/2010/main" val="326153050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DA3089A7-C3E5-CC96-6199-DA4E0DA9A8BF}"/>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73CD04F0-9C5A-2F77-1B14-07D2D6D4C026}"/>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9B21B0E2-4A8F-FE9B-DE04-95D41040017E}"/>
              </a:ext>
            </a:extLst>
          </p:cNvPr>
          <p:cNvSpPr>
            <a:spLocks noGrp="1"/>
          </p:cNvSpPr>
          <p:nvPr>
            <p:ph type="dt" sz="half" idx="10"/>
          </p:nvPr>
        </p:nvSpPr>
        <p:spPr/>
        <p:txBody>
          <a:bodyPr/>
          <a:lstStyle/>
          <a:p>
            <a:fld id="{6253DCDC-CEA9-488A-8BBF-58CB0841F1FD}" type="datetimeFigureOut">
              <a:rPr lang="en-GB" smtClean="0"/>
              <a:t>22/09/2026</a:t>
            </a:fld>
            <a:endParaRPr lang="en-GB"/>
          </a:p>
        </p:txBody>
      </p:sp>
      <p:sp>
        <p:nvSpPr>
          <p:cNvPr id="5" name="Footer Placeholder 4">
            <a:extLst>
              <a:ext uri="{FF2B5EF4-FFF2-40B4-BE49-F238E27FC236}">
                <a16:creationId xmlns:a16="http://schemas.microsoft.com/office/drawing/2014/main" id="{F3AF792C-A75F-42B7-8C78-7999CBA096B5}"/>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4AD2133D-A385-796F-E518-5C97BB6761C5}"/>
              </a:ext>
            </a:extLst>
          </p:cNvPr>
          <p:cNvSpPr>
            <a:spLocks noGrp="1"/>
          </p:cNvSpPr>
          <p:nvPr>
            <p:ph type="sldNum" sz="quarter" idx="12"/>
          </p:nvPr>
        </p:nvSpPr>
        <p:spPr/>
        <p:txBody>
          <a:bodyPr/>
          <a:lstStyle/>
          <a:p>
            <a:fld id="{4B575543-C059-4CBB-939E-B4F9C3FF2CCC}" type="slidenum">
              <a:rPr lang="en-GB" smtClean="0"/>
              <a:t>‹#›</a:t>
            </a:fld>
            <a:endParaRPr lang="en-GB"/>
          </a:p>
        </p:txBody>
      </p:sp>
    </p:spTree>
    <p:extLst>
      <p:ext uri="{BB962C8B-B14F-4D97-AF65-F5344CB8AC3E}">
        <p14:creationId xmlns:p14="http://schemas.microsoft.com/office/powerpoint/2010/main" val="180063174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A20000"/>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4FB4E1F7-648D-7482-7FEE-82D1826A90E1}"/>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25374C45-1AC4-A73E-ADD9-B56A81F6401A}"/>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1AE78650-4FDA-9B85-230A-EDC64BF7E3CA}"/>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6253DCDC-CEA9-488A-8BBF-58CB0841F1FD}" type="datetimeFigureOut">
              <a:rPr lang="en-GB" smtClean="0"/>
              <a:t>22/09/2026</a:t>
            </a:fld>
            <a:endParaRPr lang="en-GB"/>
          </a:p>
        </p:txBody>
      </p:sp>
      <p:sp>
        <p:nvSpPr>
          <p:cNvPr id="5" name="Footer Placeholder 4">
            <a:extLst>
              <a:ext uri="{FF2B5EF4-FFF2-40B4-BE49-F238E27FC236}">
                <a16:creationId xmlns:a16="http://schemas.microsoft.com/office/drawing/2014/main" id="{4ED5115A-3770-07ED-A769-132B6CD5A0E6}"/>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GB"/>
          </a:p>
        </p:txBody>
      </p:sp>
      <p:sp>
        <p:nvSpPr>
          <p:cNvPr id="6" name="Slide Number Placeholder 5">
            <a:extLst>
              <a:ext uri="{FF2B5EF4-FFF2-40B4-BE49-F238E27FC236}">
                <a16:creationId xmlns:a16="http://schemas.microsoft.com/office/drawing/2014/main" id="{A3DE8CFF-1B1E-12EC-DA57-C27AD0C483B7}"/>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4B575543-C059-4CBB-939E-B4F9C3FF2CCC}" type="slidenum">
              <a:rPr lang="en-GB" smtClean="0"/>
              <a:t>‹#›</a:t>
            </a:fld>
            <a:endParaRPr lang="en-GB"/>
          </a:p>
        </p:txBody>
      </p:sp>
    </p:spTree>
    <p:extLst>
      <p:ext uri="{BB962C8B-B14F-4D97-AF65-F5344CB8AC3E}">
        <p14:creationId xmlns:p14="http://schemas.microsoft.com/office/powerpoint/2010/main" val="27816700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2ADBE5-C154-9B9C-BBA7-15D5CA0A9E2C}"/>
              </a:ext>
            </a:extLst>
          </p:cNvPr>
          <p:cNvSpPr>
            <a:spLocks noGrp="1"/>
          </p:cNvSpPr>
          <p:nvPr>
            <p:ph type="ctrTitle"/>
          </p:nvPr>
        </p:nvSpPr>
        <p:spPr/>
        <p:txBody>
          <a:bodyPr>
            <a:normAutofit fontScale="90000"/>
          </a:bodyPr>
          <a:lstStyle/>
          <a:p>
            <a:br>
              <a:rPr lang="en-GB" dirty="0"/>
            </a:br>
            <a:br>
              <a:rPr lang="en-GB" dirty="0"/>
            </a:br>
            <a:br>
              <a:rPr lang="en-GB" dirty="0"/>
            </a:br>
            <a:endParaRPr lang="en-GB" dirty="0">
              <a:solidFill>
                <a:schemeClr val="bg1"/>
              </a:solidFill>
            </a:endParaRPr>
          </a:p>
        </p:txBody>
      </p:sp>
      <p:sp>
        <p:nvSpPr>
          <p:cNvPr id="3" name="Subtitle 2">
            <a:extLst>
              <a:ext uri="{FF2B5EF4-FFF2-40B4-BE49-F238E27FC236}">
                <a16:creationId xmlns:a16="http://schemas.microsoft.com/office/drawing/2014/main" id="{9AEDF592-6AD4-B0D4-F339-8BC9F227AA4C}"/>
              </a:ext>
            </a:extLst>
          </p:cNvPr>
          <p:cNvSpPr>
            <a:spLocks noGrp="1"/>
          </p:cNvSpPr>
          <p:nvPr>
            <p:ph type="subTitle" idx="1"/>
          </p:nvPr>
        </p:nvSpPr>
        <p:spPr>
          <a:xfrm>
            <a:off x="1484671" y="1122363"/>
            <a:ext cx="9144000" cy="1028956"/>
          </a:xfrm>
        </p:spPr>
        <p:txBody>
          <a:bodyPr>
            <a:noAutofit/>
          </a:bodyPr>
          <a:lstStyle/>
          <a:p>
            <a:r>
              <a:rPr lang="en-GB" sz="4800" dirty="0">
                <a:solidFill>
                  <a:schemeClr val="bg1"/>
                </a:solidFill>
              </a:rPr>
              <a:t>Haydock English Martyrs</a:t>
            </a:r>
          </a:p>
          <a:p>
            <a:r>
              <a:rPr lang="en-GB" sz="4800" dirty="0">
                <a:solidFill>
                  <a:schemeClr val="bg1"/>
                </a:solidFill>
              </a:rPr>
              <a:t> Catholic Primary School</a:t>
            </a:r>
          </a:p>
        </p:txBody>
      </p:sp>
      <p:pic>
        <p:nvPicPr>
          <p:cNvPr id="5" name="Picture 4">
            <a:extLst>
              <a:ext uri="{FF2B5EF4-FFF2-40B4-BE49-F238E27FC236}">
                <a16:creationId xmlns:a16="http://schemas.microsoft.com/office/drawing/2014/main" id="{0DBDAFA6-37E2-F289-0CB2-CC40FBA75BCE}"/>
              </a:ext>
            </a:extLst>
          </p:cNvPr>
          <p:cNvPicPr>
            <a:picLocks noChangeAspect="1"/>
          </p:cNvPicPr>
          <p:nvPr/>
        </p:nvPicPr>
        <p:blipFill>
          <a:blip r:embed="rId2"/>
          <a:stretch>
            <a:fillRect/>
          </a:stretch>
        </p:blipFill>
        <p:spPr>
          <a:xfrm>
            <a:off x="283540" y="223116"/>
            <a:ext cx="2218565" cy="2250281"/>
          </a:xfrm>
          <a:prstGeom prst="rect">
            <a:avLst/>
          </a:prstGeom>
        </p:spPr>
      </p:pic>
      <p:pic>
        <p:nvPicPr>
          <p:cNvPr id="7" name="Picture 6">
            <a:extLst>
              <a:ext uri="{FF2B5EF4-FFF2-40B4-BE49-F238E27FC236}">
                <a16:creationId xmlns:a16="http://schemas.microsoft.com/office/drawing/2014/main" id="{F0478F87-0005-775B-990A-B54043677B0C}"/>
              </a:ext>
            </a:extLst>
          </p:cNvPr>
          <p:cNvPicPr>
            <a:picLocks noChangeAspect="1"/>
          </p:cNvPicPr>
          <p:nvPr/>
        </p:nvPicPr>
        <p:blipFill>
          <a:blip r:embed="rId3"/>
          <a:stretch>
            <a:fillRect/>
          </a:stretch>
        </p:blipFill>
        <p:spPr>
          <a:xfrm>
            <a:off x="9689324" y="223116"/>
            <a:ext cx="2219136" cy="2249619"/>
          </a:xfrm>
          <a:prstGeom prst="rect">
            <a:avLst/>
          </a:prstGeom>
        </p:spPr>
      </p:pic>
      <p:sp>
        <p:nvSpPr>
          <p:cNvPr id="8" name="TextBox 7">
            <a:extLst>
              <a:ext uri="{FF2B5EF4-FFF2-40B4-BE49-F238E27FC236}">
                <a16:creationId xmlns:a16="http://schemas.microsoft.com/office/drawing/2014/main" id="{7B5DCC7C-50FB-76C4-4D8D-30ACE0FAA12A}"/>
              </a:ext>
            </a:extLst>
          </p:cNvPr>
          <p:cNvSpPr txBox="1"/>
          <p:nvPr/>
        </p:nvSpPr>
        <p:spPr>
          <a:xfrm>
            <a:off x="2514600" y="4107194"/>
            <a:ext cx="6705600" cy="1754326"/>
          </a:xfrm>
          <a:prstGeom prst="rect">
            <a:avLst/>
          </a:prstGeom>
          <a:noFill/>
        </p:spPr>
        <p:txBody>
          <a:bodyPr wrap="square" rtlCol="0">
            <a:spAutoFit/>
          </a:bodyPr>
          <a:lstStyle/>
          <a:p>
            <a:pPr algn="ctr"/>
            <a:r>
              <a:rPr lang="en-GB" sz="5400" dirty="0">
                <a:solidFill>
                  <a:schemeClr val="bg1"/>
                </a:solidFill>
              </a:rPr>
              <a:t>Year 2W</a:t>
            </a:r>
            <a:br>
              <a:rPr lang="en-GB" sz="5400" dirty="0">
                <a:solidFill>
                  <a:schemeClr val="bg1"/>
                </a:solidFill>
              </a:rPr>
            </a:br>
            <a:r>
              <a:rPr lang="en-GB" sz="5400" dirty="0">
                <a:solidFill>
                  <a:schemeClr val="bg1"/>
                </a:solidFill>
              </a:rPr>
              <a:t>2026-2027</a:t>
            </a:r>
          </a:p>
        </p:txBody>
      </p:sp>
    </p:spTree>
    <p:extLst>
      <p:ext uri="{BB962C8B-B14F-4D97-AF65-F5344CB8AC3E}">
        <p14:creationId xmlns:p14="http://schemas.microsoft.com/office/powerpoint/2010/main" val="221760579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A20000"/>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D1D34770-47A8-402C-AF23-2B653F2D88C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F40C1C3F-CD1A-B35D-48B6-9477971BE2CC}"/>
              </a:ext>
            </a:extLst>
          </p:cNvPr>
          <p:cNvSpPr>
            <a:spLocks noGrp="1"/>
          </p:cNvSpPr>
          <p:nvPr>
            <p:ph type="title"/>
          </p:nvPr>
        </p:nvSpPr>
        <p:spPr>
          <a:xfrm>
            <a:off x="836679" y="723898"/>
            <a:ext cx="6002110" cy="1495425"/>
          </a:xfrm>
        </p:spPr>
        <p:txBody>
          <a:bodyPr>
            <a:normAutofit/>
          </a:bodyPr>
          <a:lstStyle/>
          <a:p>
            <a:r>
              <a:rPr lang="en-GB" sz="4000" dirty="0">
                <a:solidFill>
                  <a:schemeClr val="bg1"/>
                </a:solidFill>
              </a:rPr>
              <a:t>School Mission Statement</a:t>
            </a:r>
          </a:p>
        </p:txBody>
      </p:sp>
      <p:sp>
        <p:nvSpPr>
          <p:cNvPr id="3" name="Content Placeholder 2">
            <a:extLst>
              <a:ext uri="{FF2B5EF4-FFF2-40B4-BE49-F238E27FC236}">
                <a16:creationId xmlns:a16="http://schemas.microsoft.com/office/drawing/2014/main" id="{5548D8C7-86D7-06F3-75F6-8BF457A0692A}"/>
              </a:ext>
            </a:extLst>
          </p:cNvPr>
          <p:cNvSpPr>
            <a:spLocks noGrp="1"/>
          </p:cNvSpPr>
          <p:nvPr>
            <p:ph idx="1"/>
          </p:nvPr>
        </p:nvSpPr>
        <p:spPr>
          <a:xfrm>
            <a:off x="245806" y="2405067"/>
            <a:ext cx="6592984" cy="3729034"/>
          </a:xfrm>
        </p:spPr>
        <p:txBody>
          <a:bodyPr>
            <a:normAutofit/>
          </a:bodyPr>
          <a:lstStyle/>
          <a:p>
            <a:pPr marL="0" indent="0">
              <a:buNone/>
            </a:pPr>
            <a:r>
              <a:rPr lang="en-GB" b="1" i="1" dirty="0">
                <a:solidFill>
                  <a:schemeClr val="bg1"/>
                </a:solidFill>
              </a:rPr>
              <a:t>Lighting the Flame for Lifelong Learning</a:t>
            </a:r>
          </a:p>
          <a:p>
            <a:pPr marL="0" indent="0">
              <a:buNone/>
            </a:pPr>
            <a:endParaRPr lang="en-GB" sz="2000" b="1" dirty="0">
              <a:solidFill>
                <a:schemeClr val="bg1"/>
              </a:solidFill>
            </a:endParaRPr>
          </a:p>
          <a:p>
            <a:pPr marL="0" indent="0" algn="ctr">
              <a:buNone/>
            </a:pPr>
            <a:r>
              <a:rPr lang="en-GB" sz="2000" dirty="0">
                <a:solidFill>
                  <a:schemeClr val="bg1"/>
                </a:solidFill>
              </a:rPr>
              <a:t>We want the children to feel curious, confident and proud. </a:t>
            </a:r>
          </a:p>
          <a:p>
            <a:pPr marL="0" indent="0" algn="ctr">
              <a:buNone/>
            </a:pPr>
            <a:endParaRPr lang="en-GB" sz="2000" dirty="0">
              <a:solidFill>
                <a:schemeClr val="bg1"/>
              </a:solidFill>
            </a:endParaRPr>
          </a:p>
          <a:p>
            <a:pPr marL="0" indent="0" algn="ctr">
              <a:buNone/>
            </a:pPr>
            <a:endParaRPr lang="en-GB" sz="2000" dirty="0">
              <a:solidFill>
                <a:schemeClr val="bg1"/>
              </a:solidFill>
            </a:endParaRPr>
          </a:p>
          <a:p>
            <a:pPr marL="0" indent="0" algn="ctr">
              <a:buNone/>
            </a:pPr>
            <a:endParaRPr lang="en-GB" sz="2000" dirty="0">
              <a:solidFill>
                <a:schemeClr val="bg1"/>
              </a:solidFill>
            </a:endParaRPr>
          </a:p>
          <a:p>
            <a:pPr marL="0" indent="0" algn="ctr">
              <a:buNone/>
            </a:pPr>
            <a:r>
              <a:rPr lang="en-GB" sz="2000" dirty="0">
                <a:solidFill>
                  <a:schemeClr val="bg1"/>
                </a:solidFill>
              </a:rPr>
              <a:t>In Year 2, we will help children enjoy learning, become more independent and develop their resilience when faced with challenges. </a:t>
            </a:r>
          </a:p>
          <a:p>
            <a:pPr marL="0" indent="0">
              <a:buNone/>
            </a:pPr>
            <a:endParaRPr lang="en-GB" sz="2000" dirty="0">
              <a:solidFill>
                <a:schemeClr val="bg1"/>
              </a:solidFill>
            </a:endParaRPr>
          </a:p>
        </p:txBody>
      </p:sp>
      <p:pic>
        <p:nvPicPr>
          <p:cNvPr id="5" name="Picture 4">
            <a:extLst>
              <a:ext uri="{FF2B5EF4-FFF2-40B4-BE49-F238E27FC236}">
                <a16:creationId xmlns:a16="http://schemas.microsoft.com/office/drawing/2014/main" id="{3F26EB12-399E-390E-1D48-E89133384D6F}"/>
              </a:ext>
            </a:extLst>
          </p:cNvPr>
          <p:cNvPicPr>
            <a:picLocks noChangeAspect="1"/>
          </p:cNvPicPr>
          <p:nvPr/>
        </p:nvPicPr>
        <p:blipFill>
          <a:blip r:embed="rId2"/>
          <a:srcRect r="2" b="10372"/>
          <a:stretch>
            <a:fillRect/>
          </a:stretch>
        </p:blipFill>
        <p:spPr>
          <a:xfrm>
            <a:off x="7199440" y="10"/>
            <a:ext cx="4992560" cy="6857990"/>
          </a:xfrm>
          <a:prstGeom prst="rect">
            <a:avLst/>
          </a:prstGeom>
          <a:effectLst/>
        </p:spPr>
      </p:pic>
    </p:spTree>
    <p:extLst>
      <p:ext uri="{BB962C8B-B14F-4D97-AF65-F5344CB8AC3E}">
        <p14:creationId xmlns:p14="http://schemas.microsoft.com/office/powerpoint/2010/main" val="264793536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8B46F7-558F-26D5-D701-BC9592B41B51}"/>
              </a:ext>
            </a:extLst>
          </p:cNvPr>
          <p:cNvSpPr>
            <a:spLocks noGrp="1"/>
          </p:cNvSpPr>
          <p:nvPr>
            <p:ph type="title"/>
          </p:nvPr>
        </p:nvSpPr>
        <p:spPr>
          <a:xfrm>
            <a:off x="838200" y="365125"/>
            <a:ext cx="10515600" cy="1019065"/>
          </a:xfrm>
        </p:spPr>
        <p:txBody>
          <a:bodyPr/>
          <a:lstStyle/>
          <a:p>
            <a:pPr algn="ctr"/>
            <a:r>
              <a:rPr lang="en-GB" dirty="0">
                <a:solidFill>
                  <a:schemeClr val="bg1"/>
                </a:solidFill>
              </a:rPr>
              <a:t>Staff In Year 2W</a:t>
            </a:r>
          </a:p>
        </p:txBody>
      </p:sp>
      <p:sp>
        <p:nvSpPr>
          <p:cNvPr id="3" name="Content Placeholder 2">
            <a:extLst>
              <a:ext uri="{FF2B5EF4-FFF2-40B4-BE49-F238E27FC236}">
                <a16:creationId xmlns:a16="http://schemas.microsoft.com/office/drawing/2014/main" id="{017C74AC-9315-33BF-EBCE-73CF0FE4F5A3}"/>
              </a:ext>
            </a:extLst>
          </p:cNvPr>
          <p:cNvSpPr>
            <a:spLocks noGrp="1"/>
          </p:cNvSpPr>
          <p:nvPr>
            <p:ph idx="1"/>
          </p:nvPr>
        </p:nvSpPr>
        <p:spPr>
          <a:xfrm>
            <a:off x="539969" y="1384190"/>
            <a:ext cx="11112062" cy="4351338"/>
          </a:xfrm>
        </p:spPr>
        <p:txBody>
          <a:bodyPr>
            <a:normAutofit/>
          </a:bodyPr>
          <a:lstStyle/>
          <a:p>
            <a:pPr marL="0" indent="0">
              <a:buNone/>
            </a:pPr>
            <a:r>
              <a:rPr lang="en-GB" sz="2400" dirty="0">
                <a:solidFill>
                  <a:schemeClr val="bg1"/>
                </a:solidFill>
              </a:rPr>
              <a:t>                Mrs Wareing                                                                               Mrs Stanley                                       </a:t>
            </a:r>
            <a:br>
              <a:rPr lang="en-GB" sz="2400" dirty="0">
                <a:solidFill>
                  <a:schemeClr val="bg1"/>
                </a:solidFill>
              </a:rPr>
            </a:br>
            <a:r>
              <a:rPr lang="en-GB" sz="2400" dirty="0">
                <a:solidFill>
                  <a:schemeClr val="bg1"/>
                </a:solidFill>
              </a:rPr>
              <a:t>               Class Teacher                                                                           LSA mornings                               </a:t>
            </a:r>
            <a:br>
              <a:rPr lang="en-GB" sz="2400" dirty="0">
                <a:solidFill>
                  <a:schemeClr val="bg1"/>
                </a:solidFill>
              </a:rPr>
            </a:br>
            <a:r>
              <a:rPr lang="en-GB" sz="2400" dirty="0">
                <a:solidFill>
                  <a:schemeClr val="bg1"/>
                </a:solidFill>
              </a:rPr>
              <a:t>                                                                                                            Teaches class on Wednesday</a:t>
            </a:r>
            <a:br>
              <a:rPr lang="en-GB" sz="2400" dirty="0">
                <a:solidFill>
                  <a:schemeClr val="bg1"/>
                </a:solidFill>
              </a:rPr>
            </a:br>
            <a:r>
              <a:rPr lang="en-GB" sz="2400" dirty="0">
                <a:solidFill>
                  <a:schemeClr val="bg1"/>
                </a:solidFill>
              </a:rPr>
              <a:t>                                                                                                                and Thursday afternoon.</a:t>
            </a:r>
          </a:p>
          <a:p>
            <a:pPr marL="0" indent="0">
              <a:buNone/>
            </a:pPr>
            <a:r>
              <a:rPr lang="en-GB" sz="2400" dirty="0">
                <a:solidFill>
                  <a:schemeClr val="bg1"/>
                </a:solidFill>
              </a:rPr>
              <a:t>                                                       </a:t>
            </a:r>
          </a:p>
        </p:txBody>
      </p:sp>
      <p:pic>
        <p:nvPicPr>
          <p:cNvPr id="9" name="Picture 8">
            <a:extLst>
              <a:ext uri="{FF2B5EF4-FFF2-40B4-BE49-F238E27FC236}">
                <a16:creationId xmlns:a16="http://schemas.microsoft.com/office/drawing/2014/main" id="{36A1D4BD-7462-5AC4-0F56-8C76DCE3089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213427" y="2831660"/>
            <a:ext cx="2764221" cy="3800366"/>
          </a:xfrm>
          <a:prstGeom prst="rect">
            <a:avLst/>
          </a:prstGeom>
        </p:spPr>
      </p:pic>
      <p:pic>
        <p:nvPicPr>
          <p:cNvPr id="11" name="Picture 10">
            <a:extLst>
              <a:ext uri="{FF2B5EF4-FFF2-40B4-BE49-F238E27FC236}">
                <a16:creationId xmlns:a16="http://schemas.microsoft.com/office/drawing/2014/main" id="{C104DF4C-FCA9-D53C-D37B-22D46D17694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95615" y="2831660"/>
            <a:ext cx="2879835" cy="3800366"/>
          </a:xfrm>
          <a:prstGeom prst="rect">
            <a:avLst/>
          </a:prstGeom>
        </p:spPr>
      </p:pic>
    </p:spTree>
    <p:extLst>
      <p:ext uri="{BB962C8B-B14F-4D97-AF65-F5344CB8AC3E}">
        <p14:creationId xmlns:p14="http://schemas.microsoft.com/office/powerpoint/2010/main" val="97977364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8C0583-A36C-864B-09FE-79B256E55BF6}"/>
              </a:ext>
            </a:extLst>
          </p:cNvPr>
          <p:cNvSpPr>
            <a:spLocks noGrp="1"/>
          </p:cNvSpPr>
          <p:nvPr>
            <p:ph type="title"/>
          </p:nvPr>
        </p:nvSpPr>
        <p:spPr>
          <a:xfrm>
            <a:off x="838200" y="129151"/>
            <a:ext cx="10515600" cy="1325563"/>
          </a:xfrm>
        </p:spPr>
        <p:txBody>
          <a:bodyPr/>
          <a:lstStyle/>
          <a:p>
            <a:pPr algn="ctr"/>
            <a:r>
              <a:rPr lang="en-GB" dirty="0">
                <a:solidFill>
                  <a:schemeClr val="bg1"/>
                </a:solidFill>
              </a:rPr>
              <a:t>Overview of School Day</a:t>
            </a:r>
          </a:p>
        </p:txBody>
      </p:sp>
      <p:sp>
        <p:nvSpPr>
          <p:cNvPr id="3" name="Content Placeholder 2">
            <a:extLst>
              <a:ext uri="{FF2B5EF4-FFF2-40B4-BE49-F238E27FC236}">
                <a16:creationId xmlns:a16="http://schemas.microsoft.com/office/drawing/2014/main" id="{07F3C1EC-FEFF-1F13-DB4A-2CF7AE0C7D48}"/>
              </a:ext>
            </a:extLst>
          </p:cNvPr>
          <p:cNvSpPr>
            <a:spLocks noGrp="1"/>
          </p:cNvSpPr>
          <p:nvPr>
            <p:ph idx="1"/>
          </p:nvPr>
        </p:nvSpPr>
        <p:spPr>
          <a:xfrm>
            <a:off x="838200" y="1343845"/>
            <a:ext cx="10515600" cy="4667250"/>
          </a:xfrm>
        </p:spPr>
        <p:txBody>
          <a:bodyPr>
            <a:normAutofit lnSpcReduction="10000"/>
          </a:bodyPr>
          <a:lstStyle/>
          <a:p>
            <a:pPr marL="0" indent="0">
              <a:buNone/>
            </a:pPr>
            <a:r>
              <a:rPr lang="en-GB" dirty="0">
                <a:solidFill>
                  <a:schemeClr val="bg1"/>
                </a:solidFill>
              </a:rPr>
              <a:t>Doors Open                       8.50am</a:t>
            </a:r>
          </a:p>
          <a:p>
            <a:pPr marL="0" indent="0">
              <a:buNone/>
            </a:pPr>
            <a:r>
              <a:rPr lang="en-GB" dirty="0">
                <a:solidFill>
                  <a:schemeClr val="bg1"/>
                </a:solidFill>
              </a:rPr>
              <a:t>Doors Close                      9.00am – if you arrive after 9am please go to </a:t>
            </a:r>
            <a:br>
              <a:rPr lang="en-GB" dirty="0">
                <a:solidFill>
                  <a:schemeClr val="bg1"/>
                </a:solidFill>
              </a:rPr>
            </a:br>
            <a:r>
              <a:rPr lang="en-GB" dirty="0">
                <a:solidFill>
                  <a:schemeClr val="bg1"/>
                </a:solidFill>
              </a:rPr>
              <a:t>                                                                     the school office.</a:t>
            </a:r>
          </a:p>
          <a:p>
            <a:pPr marL="0" indent="0">
              <a:buNone/>
            </a:pPr>
            <a:endParaRPr lang="en-GB" dirty="0">
              <a:solidFill>
                <a:schemeClr val="bg1"/>
              </a:solidFill>
            </a:endParaRPr>
          </a:p>
          <a:p>
            <a:pPr marL="0" indent="0">
              <a:buNone/>
            </a:pPr>
            <a:r>
              <a:rPr lang="en-GB" dirty="0">
                <a:solidFill>
                  <a:schemeClr val="bg1"/>
                </a:solidFill>
              </a:rPr>
              <a:t>Morning  Playtime           10.40am – 11am</a:t>
            </a:r>
            <a:br>
              <a:rPr lang="en-GB" dirty="0">
                <a:solidFill>
                  <a:schemeClr val="bg1"/>
                </a:solidFill>
              </a:rPr>
            </a:br>
            <a:br>
              <a:rPr lang="en-GB" dirty="0">
                <a:solidFill>
                  <a:schemeClr val="bg1"/>
                </a:solidFill>
              </a:rPr>
            </a:br>
            <a:r>
              <a:rPr lang="en-GB" dirty="0">
                <a:solidFill>
                  <a:schemeClr val="bg1"/>
                </a:solidFill>
              </a:rPr>
              <a:t>Lunchtime                          12 noon – 1pm</a:t>
            </a:r>
          </a:p>
          <a:p>
            <a:pPr marL="0" indent="0">
              <a:buNone/>
            </a:pPr>
            <a:br>
              <a:rPr lang="en-GB" dirty="0">
                <a:solidFill>
                  <a:schemeClr val="bg1"/>
                </a:solidFill>
              </a:rPr>
            </a:br>
            <a:r>
              <a:rPr lang="en-GB" dirty="0">
                <a:solidFill>
                  <a:schemeClr val="bg1"/>
                </a:solidFill>
              </a:rPr>
              <a:t>Afternoon Playtime         2.00pm – 2.15pm</a:t>
            </a:r>
          </a:p>
          <a:p>
            <a:pPr marL="0" indent="0">
              <a:buNone/>
            </a:pPr>
            <a:endParaRPr lang="en-GB" dirty="0">
              <a:solidFill>
                <a:schemeClr val="bg1"/>
              </a:solidFill>
            </a:endParaRPr>
          </a:p>
          <a:p>
            <a:pPr marL="0" indent="0">
              <a:buNone/>
            </a:pPr>
            <a:r>
              <a:rPr lang="en-GB" dirty="0">
                <a:solidFill>
                  <a:schemeClr val="bg1"/>
                </a:solidFill>
              </a:rPr>
              <a:t>Home Time                         3.20pm              </a:t>
            </a:r>
          </a:p>
          <a:p>
            <a:pPr marL="0" indent="0">
              <a:buNone/>
            </a:pPr>
            <a:endParaRPr lang="en-GB" dirty="0">
              <a:solidFill>
                <a:schemeClr val="bg1"/>
              </a:solidFill>
            </a:endParaRPr>
          </a:p>
          <a:p>
            <a:pPr marL="0" indent="0">
              <a:buNone/>
            </a:pPr>
            <a:endParaRPr lang="en-GB" dirty="0"/>
          </a:p>
        </p:txBody>
      </p:sp>
    </p:spTree>
    <p:extLst>
      <p:ext uri="{BB962C8B-B14F-4D97-AF65-F5344CB8AC3E}">
        <p14:creationId xmlns:p14="http://schemas.microsoft.com/office/powerpoint/2010/main" val="323773921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0FEFDA-2BEE-DB07-05BB-EECB2E3B71C3}"/>
              </a:ext>
            </a:extLst>
          </p:cNvPr>
          <p:cNvSpPr>
            <a:spLocks noGrp="1"/>
          </p:cNvSpPr>
          <p:nvPr>
            <p:ph type="title"/>
          </p:nvPr>
        </p:nvSpPr>
        <p:spPr/>
        <p:txBody>
          <a:bodyPr/>
          <a:lstStyle/>
          <a:p>
            <a:pPr algn="ctr"/>
            <a:r>
              <a:rPr lang="en-GB" dirty="0">
                <a:solidFill>
                  <a:schemeClr val="bg1"/>
                </a:solidFill>
              </a:rPr>
              <a:t>Attendance</a:t>
            </a:r>
          </a:p>
        </p:txBody>
      </p:sp>
      <p:pic>
        <p:nvPicPr>
          <p:cNvPr id="5" name="Content Placeholder 4">
            <a:extLst>
              <a:ext uri="{FF2B5EF4-FFF2-40B4-BE49-F238E27FC236}">
                <a16:creationId xmlns:a16="http://schemas.microsoft.com/office/drawing/2014/main" id="{F943EE4C-88ED-2DE8-D291-6A1A1E2E1A3C}"/>
              </a:ext>
            </a:extLst>
          </p:cNvPr>
          <p:cNvPicPr>
            <a:picLocks noGrp="1" noChangeAspect="1"/>
          </p:cNvPicPr>
          <p:nvPr>
            <p:ph idx="1"/>
          </p:nvPr>
        </p:nvPicPr>
        <p:blipFill>
          <a:blip r:embed="rId2"/>
          <a:stretch>
            <a:fillRect/>
          </a:stretch>
        </p:blipFill>
        <p:spPr>
          <a:xfrm>
            <a:off x="1695450" y="1343025"/>
            <a:ext cx="8610599" cy="5216525"/>
          </a:xfrm>
          <a:prstGeom prst="rect">
            <a:avLst/>
          </a:prstGeom>
        </p:spPr>
      </p:pic>
    </p:spTree>
    <p:extLst>
      <p:ext uri="{BB962C8B-B14F-4D97-AF65-F5344CB8AC3E}">
        <p14:creationId xmlns:p14="http://schemas.microsoft.com/office/powerpoint/2010/main" val="418826547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E2C8FB-83F2-7C4E-02AE-7B491822BAA0}"/>
              </a:ext>
            </a:extLst>
          </p:cNvPr>
          <p:cNvSpPr>
            <a:spLocks noGrp="1"/>
          </p:cNvSpPr>
          <p:nvPr>
            <p:ph type="title"/>
          </p:nvPr>
        </p:nvSpPr>
        <p:spPr/>
        <p:txBody>
          <a:bodyPr/>
          <a:lstStyle/>
          <a:p>
            <a:r>
              <a:rPr lang="en-GB" dirty="0">
                <a:solidFill>
                  <a:schemeClr val="bg1"/>
                </a:solidFill>
              </a:rPr>
              <a:t>What Year 2 will feel like for the children</a:t>
            </a:r>
            <a:br>
              <a:rPr lang="en-GB" dirty="0">
                <a:solidFill>
                  <a:schemeClr val="bg1"/>
                </a:solidFill>
              </a:rPr>
            </a:br>
            <a:endParaRPr lang="en-GB" dirty="0">
              <a:solidFill>
                <a:schemeClr val="bg1"/>
              </a:solidFill>
            </a:endParaRPr>
          </a:p>
        </p:txBody>
      </p:sp>
      <p:sp>
        <p:nvSpPr>
          <p:cNvPr id="3" name="Content Placeholder 2">
            <a:extLst>
              <a:ext uri="{FF2B5EF4-FFF2-40B4-BE49-F238E27FC236}">
                <a16:creationId xmlns:a16="http://schemas.microsoft.com/office/drawing/2014/main" id="{4806196B-802C-AD81-CD8C-9371C41DA616}"/>
              </a:ext>
            </a:extLst>
          </p:cNvPr>
          <p:cNvSpPr>
            <a:spLocks noGrp="1"/>
          </p:cNvSpPr>
          <p:nvPr>
            <p:ph idx="1"/>
          </p:nvPr>
        </p:nvSpPr>
        <p:spPr/>
        <p:txBody>
          <a:bodyPr>
            <a:normAutofit/>
          </a:bodyPr>
          <a:lstStyle/>
          <a:p>
            <a:r>
              <a:rPr lang="en-GB" dirty="0">
                <a:solidFill>
                  <a:schemeClr val="bg1"/>
                </a:solidFill>
              </a:rPr>
              <a:t>Year 2 is a time to grow in independence. We will learn to work more independently as well as working in groups or pairs, making our own decisions.</a:t>
            </a:r>
          </a:p>
          <a:p>
            <a:endParaRPr lang="en-GB" dirty="0">
              <a:solidFill>
                <a:schemeClr val="bg1"/>
              </a:solidFill>
            </a:endParaRPr>
          </a:p>
          <a:p>
            <a:r>
              <a:rPr lang="en-GB" dirty="0">
                <a:solidFill>
                  <a:schemeClr val="bg1"/>
                </a:solidFill>
              </a:rPr>
              <a:t>We will practise resilience and keep going when learning feels tricky.</a:t>
            </a:r>
          </a:p>
          <a:p>
            <a:endParaRPr lang="en-GB" dirty="0">
              <a:solidFill>
                <a:schemeClr val="bg1"/>
              </a:solidFill>
            </a:endParaRPr>
          </a:p>
          <a:p>
            <a:r>
              <a:rPr lang="en-GB" dirty="0">
                <a:solidFill>
                  <a:schemeClr val="bg1"/>
                </a:solidFill>
              </a:rPr>
              <a:t>We will take pride in trying to produce our best work that is presented neatly. </a:t>
            </a:r>
          </a:p>
        </p:txBody>
      </p:sp>
    </p:spTree>
    <p:extLst>
      <p:ext uri="{BB962C8B-B14F-4D97-AF65-F5344CB8AC3E}">
        <p14:creationId xmlns:p14="http://schemas.microsoft.com/office/powerpoint/2010/main" val="5267724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177A10-F06B-F96F-DA1F-0766140EBA3F}"/>
              </a:ext>
            </a:extLst>
          </p:cNvPr>
          <p:cNvSpPr>
            <a:spLocks noGrp="1"/>
          </p:cNvSpPr>
          <p:nvPr>
            <p:ph type="title"/>
          </p:nvPr>
        </p:nvSpPr>
        <p:spPr/>
        <p:txBody>
          <a:bodyPr/>
          <a:lstStyle/>
          <a:p>
            <a:pPr algn="ctr"/>
            <a:r>
              <a:rPr lang="en-GB" dirty="0">
                <a:solidFill>
                  <a:schemeClr val="bg1"/>
                </a:solidFill>
              </a:rPr>
              <a:t>What to bring to school each day.</a:t>
            </a:r>
          </a:p>
        </p:txBody>
      </p:sp>
      <p:sp>
        <p:nvSpPr>
          <p:cNvPr id="3" name="Content Placeholder 2">
            <a:extLst>
              <a:ext uri="{FF2B5EF4-FFF2-40B4-BE49-F238E27FC236}">
                <a16:creationId xmlns:a16="http://schemas.microsoft.com/office/drawing/2014/main" id="{C43B5DE5-354D-E7C1-8BFD-6520A529C326}"/>
              </a:ext>
            </a:extLst>
          </p:cNvPr>
          <p:cNvSpPr>
            <a:spLocks noGrp="1"/>
          </p:cNvSpPr>
          <p:nvPr>
            <p:ph idx="1"/>
          </p:nvPr>
        </p:nvSpPr>
        <p:spPr>
          <a:xfrm>
            <a:off x="838200" y="1330325"/>
            <a:ext cx="10515600" cy="4351338"/>
          </a:xfrm>
        </p:spPr>
        <p:txBody>
          <a:bodyPr>
            <a:normAutofit fontScale="92500" lnSpcReduction="10000"/>
          </a:bodyPr>
          <a:lstStyle/>
          <a:p>
            <a:pPr marL="0" indent="0">
              <a:buNone/>
            </a:pPr>
            <a:endParaRPr lang="en-GB" dirty="0">
              <a:solidFill>
                <a:schemeClr val="bg1"/>
              </a:solidFill>
            </a:endParaRPr>
          </a:p>
          <a:p>
            <a:pPr marL="0" indent="0">
              <a:buNone/>
            </a:pPr>
            <a:r>
              <a:rPr lang="en-GB" dirty="0">
                <a:solidFill>
                  <a:schemeClr val="bg1"/>
                </a:solidFill>
              </a:rPr>
              <a:t>Reading book and Reading diary</a:t>
            </a:r>
          </a:p>
          <a:p>
            <a:pPr marL="0" indent="0">
              <a:buNone/>
            </a:pPr>
            <a:endParaRPr lang="en-GB" dirty="0">
              <a:solidFill>
                <a:schemeClr val="bg1"/>
              </a:solidFill>
            </a:endParaRPr>
          </a:p>
          <a:p>
            <a:pPr marL="0" indent="0">
              <a:buNone/>
            </a:pPr>
            <a:r>
              <a:rPr lang="en-GB" dirty="0">
                <a:solidFill>
                  <a:schemeClr val="bg1"/>
                </a:solidFill>
              </a:rPr>
              <a:t>Water bottle – filled with water and with a sports cap. This is kept in a water tray and can be accessed during the day. </a:t>
            </a:r>
          </a:p>
          <a:p>
            <a:pPr marL="0" indent="0">
              <a:buNone/>
            </a:pPr>
            <a:endParaRPr lang="en-GB" dirty="0">
              <a:solidFill>
                <a:schemeClr val="bg1"/>
              </a:solidFill>
            </a:endParaRPr>
          </a:p>
          <a:p>
            <a:pPr marL="0" indent="0">
              <a:buNone/>
            </a:pPr>
            <a:br>
              <a:rPr lang="en-GB" dirty="0">
                <a:solidFill>
                  <a:schemeClr val="bg1"/>
                </a:solidFill>
              </a:rPr>
            </a:br>
            <a:endParaRPr lang="en-GB" dirty="0">
              <a:solidFill>
                <a:schemeClr val="bg1"/>
              </a:solidFill>
            </a:endParaRPr>
          </a:p>
          <a:p>
            <a:pPr marL="0" indent="0">
              <a:buNone/>
            </a:pPr>
            <a:endParaRPr lang="en-GB" dirty="0">
              <a:solidFill>
                <a:schemeClr val="bg1"/>
              </a:solidFill>
            </a:endParaRPr>
          </a:p>
          <a:p>
            <a:pPr marL="0" indent="0">
              <a:buNone/>
            </a:pPr>
            <a:r>
              <a:rPr lang="en-GB" dirty="0">
                <a:solidFill>
                  <a:schemeClr val="bg1"/>
                </a:solidFill>
              </a:rPr>
              <a:t>PLEASE don’t send in pencil cases and precious items. </a:t>
            </a:r>
          </a:p>
          <a:p>
            <a:pPr marL="0" indent="0">
              <a:buNone/>
            </a:pPr>
            <a:endParaRPr lang="en-GB" dirty="0">
              <a:solidFill>
                <a:schemeClr val="bg1"/>
              </a:solidFill>
            </a:endParaRPr>
          </a:p>
          <a:p>
            <a:pPr marL="0" indent="0">
              <a:buNone/>
            </a:pPr>
            <a:endParaRPr lang="en-GB" dirty="0"/>
          </a:p>
          <a:p>
            <a:pPr marL="0" indent="0">
              <a:buNone/>
            </a:pPr>
            <a:endParaRPr lang="en-GB" dirty="0"/>
          </a:p>
        </p:txBody>
      </p:sp>
      <p:pic>
        <p:nvPicPr>
          <p:cNvPr id="5" name="Picture 4">
            <a:extLst>
              <a:ext uri="{FF2B5EF4-FFF2-40B4-BE49-F238E27FC236}">
                <a16:creationId xmlns:a16="http://schemas.microsoft.com/office/drawing/2014/main" id="{C380833D-18BA-745E-A704-FEB1D8064034}"/>
              </a:ext>
            </a:extLst>
          </p:cNvPr>
          <p:cNvPicPr>
            <a:picLocks noChangeAspect="1"/>
          </p:cNvPicPr>
          <p:nvPr/>
        </p:nvPicPr>
        <p:blipFill>
          <a:blip r:embed="rId2"/>
          <a:stretch>
            <a:fillRect/>
          </a:stretch>
        </p:blipFill>
        <p:spPr>
          <a:xfrm>
            <a:off x="9210232" y="3230818"/>
            <a:ext cx="2074127" cy="2024743"/>
          </a:xfrm>
          <a:prstGeom prst="rect">
            <a:avLst/>
          </a:prstGeom>
        </p:spPr>
      </p:pic>
    </p:spTree>
    <p:extLst>
      <p:ext uri="{BB962C8B-B14F-4D97-AF65-F5344CB8AC3E}">
        <p14:creationId xmlns:p14="http://schemas.microsoft.com/office/powerpoint/2010/main" val="388551300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820005-CD84-2BB7-6BF8-BAB70EC8CC2B}"/>
              </a:ext>
            </a:extLst>
          </p:cNvPr>
          <p:cNvSpPr>
            <a:spLocks noGrp="1"/>
          </p:cNvSpPr>
          <p:nvPr>
            <p:ph type="title"/>
          </p:nvPr>
        </p:nvSpPr>
        <p:spPr/>
        <p:txBody>
          <a:bodyPr/>
          <a:lstStyle/>
          <a:p>
            <a:r>
              <a:rPr lang="en-GB" dirty="0">
                <a:solidFill>
                  <a:schemeClr val="bg1"/>
                </a:solidFill>
              </a:rPr>
              <a:t>Lunch and Snack</a:t>
            </a:r>
          </a:p>
        </p:txBody>
      </p:sp>
      <p:sp>
        <p:nvSpPr>
          <p:cNvPr id="3" name="Content Placeholder 2">
            <a:extLst>
              <a:ext uri="{FF2B5EF4-FFF2-40B4-BE49-F238E27FC236}">
                <a16:creationId xmlns:a16="http://schemas.microsoft.com/office/drawing/2014/main" id="{F28C0472-7E0B-69E0-DA26-30696F6991A1}"/>
              </a:ext>
            </a:extLst>
          </p:cNvPr>
          <p:cNvSpPr>
            <a:spLocks noGrp="1"/>
          </p:cNvSpPr>
          <p:nvPr>
            <p:ph idx="1"/>
          </p:nvPr>
        </p:nvSpPr>
        <p:spPr>
          <a:xfrm>
            <a:off x="638175" y="1778000"/>
            <a:ext cx="10515600" cy="4351338"/>
          </a:xfrm>
        </p:spPr>
        <p:txBody>
          <a:bodyPr/>
          <a:lstStyle/>
          <a:p>
            <a:pPr marL="0" indent="0">
              <a:buNone/>
            </a:pPr>
            <a:r>
              <a:rPr lang="en-GB" dirty="0">
                <a:solidFill>
                  <a:schemeClr val="bg1"/>
                </a:solidFill>
              </a:rPr>
              <a:t>A healthy snack is provided each day. </a:t>
            </a:r>
          </a:p>
          <a:p>
            <a:pPr marL="0" indent="0">
              <a:buNone/>
            </a:pPr>
            <a:endParaRPr lang="en-GB" dirty="0"/>
          </a:p>
          <a:p>
            <a:pPr marL="0" indent="0">
              <a:buNone/>
            </a:pPr>
            <a:endParaRPr lang="en-GB" dirty="0"/>
          </a:p>
          <a:p>
            <a:pPr marL="0" indent="0">
              <a:buNone/>
            </a:pPr>
            <a:endParaRPr lang="en-GB" dirty="0">
              <a:solidFill>
                <a:schemeClr val="bg1"/>
              </a:solidFill>
            </a:endParaRPr>
          </a:p>
          <a:p>
            <a:pPr marL="0" indent="0">
              <a:buNone/>
            </a:pPr>
            <a:r>
              <a:rPr lang="en-GB" dirty="0">
                <a:solidFill>
                  <a:schemeClr val="bg1"/>
                </a:solidFill>
              </a:rPr>
              <a:t>Please make sure you choose lunch for your child each week.  </a:t>
            </a:r>
            <a:br>
              <a:rPr lang="en-GB" dirty="0">
                <a:solidFill>
                  <a:schemeClr val="bg1"/>
                </a:solidFill>
              </a:rPr>
            </a:br>
            <a:r>
              <a:rPr lang="en-GB" dirty="0">
                <a:solidFill>
                  <a:schemeClr val="bg1"/>
                </a:solidFill>
              </a:rPr>
              <a:t>This is done via the School Grid website.</a:t>
            </a:r>
          </a:p>
          <a:p>
            <a:pPr marL="0" indent="0">
              <a:buNone/>
            </a:pPr>
            <a:endParaRPr lang="en-GB" dirty="0"/>
          </a:p>
          <a:p>
            <a:pPr marL="0" indent="0">
              <a:buNone/>
            </a:pPr>
            <a:endParaRPr lang="en-GB" dirty="0"/>
          </a:p>
          <a:p>
            <a:pPr marL="0" indent="0">
              <a:buNone/>
            </a:pPr>
            <a:endParaRPr lang="en-GB" dirty="0"/>
          </a:p>
        </p:txBody>
      </p:sp>
      <p:pic>
        <p:nvPicPr>
          <p:cNvPr id="5" name="Picture 4">
            <a:extLst>
              <a:ext uri="{FF2B5EF4-FFF2-40B4-BE49-F238E27FC236}">
                <a16:creationId xmlns:a16="http://schemas.microsoft.com/office/drawing/2014/main" id="{6559DDE3-9E01-9826-B9F6-790864707533}"/>
              </a:ext>
            </a:extLst>
          </p:cNvPr>
          <p:cNvPicPr>
            <a:picLocks noChangeAspect="1"/>
          </p:cNvPicPr>
          <p:nvPr/>
        </p:nvPicPr>
        <p:blipFill>
          <a:blip r:embed="rId2"/>
          <a:stretch>
            <a:fillRect/>
          </a:stretch>
        </p:blipFill>
        <p:spPr>
          <a:xfrm>
            <a:off x="4164214" y="5372070"/>
            <a:ext cx="2682472" cy="685859"/>
          </a:xfrm>
          <a:prstGeom prst="rect">
            <a:avLst/>
          </a:prstGeom>
        </p:spPr>
      </p:pic>
      <p:pic>
        <p:nvPicPr>
          <p:cNvPr id="7" name="Picture 6">
            <a:extLst>
              <a:ext uri="{FF2B5EF4-FFF2-40B4-BE49-F238E27FC236}">
                <a16:creationId xmlns:a16="http://schemas.microsoft.com/office/drawing/2014/main" id="{F774511B-367C-DE55-78C0-488A2C6EEC7D}"/>
              </a:ext>
            </a:extLst>
          </p:cNvPr>
          <p:cNvPicPr>
            <a:picLocks noChangeAspect="1"/>
          </p:cNvPicPr>
          <p:nvPr/>
        </p:nvPicPr>
        <p:blipFill>
          <a:blip r:embed="rId3"/>
          <a:stretch>
            <a:fillRect/>
          </a:stretch>
        </p:blipFill>
        <p:spPr>
          <a:xfrm>
            <a:off x="8229601" y="467871"/>
            <a:ext cx="2819400" cy="2852033"/>
          </a:xfrm>
          <a:prstGeom prst="rect">
            <a:avLst/>
          </a:prstGeom>
        </p:spPr>
      </p:pic>
    </p:spTree>
    <p:extLst>
      <p:ext uri="{BB962C8B-B14F-4D97-AF65-F5344CB8AC3E}">
        <p14:creationId xmlns:p14="http://schemas.microsoft.com/office/powerpoint/2010/main" val="82838515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40F97C-09F2-CD53-143E-8ED5F130EBF1}"/>
              </a:ext>
            </a:extLst>
          </p:cNvPr>
          <p:cNvSpPr>
            <a:spLocks noGrp="1"/>
          </p:cNvSpPr>
          <p:nvPr>
            <p:ph type="title"/>
          </p:nvPr>
        </p:nvSpPr>
        <p:spPr>
          <a:xfrm>
            <a:off x="3151237" y="107038"/>
            <a:ext cx="7551175" cy="956888"/>
          </a:xfrm>
        </p:spPr>
        <p:txBody>
          <a:bodyPr/>
          <a:lstStyle/>
          <a:p>
            <a:pPr algn="ctr"/>
            <a:r>
              <a:rPr lang="en-GB" dirty="0">
                <a:solidFill>
                  <a:schemeClr val="bg1"/>
                </a:solidFill>
              </a:rPr>
              <a:t>School Uniform </a:t>
            </a:r>
          </a:p>
        </p:txBody>
      </p:sp>
      <p:pic>
        <p:nvPicPr>
          <p:cNvPr id="9" name="Content Placeholder 8">
            <a:extLst>
              <a:ext uri="{FF2B5EF4-FFF2-40B4-BE49-F238E27FC236}">
                <a16:creationId xmlns:a16="http://schemas.microsoft.com/office/drawing/2014/main" id="{7FC8D6BA-1E5C-5EB9-7AA1-1B091FD023F1}"/>
              </a:ext>
            </a:extLst>
          </p:cNvPr>
          <p:cNvPicPr>
            <a:picLocks noGrp="1" noChangeAspect="1"/>
          </p:cNvPicPr>
          <p:nvPr>
            <p:ph idx="1"/>
          </p:nvPr>
        </p:nvPicPr>
        <p:blipFill>
          <a:blip r:embed="rId2"/>
          <a:stretch>
            <a:fillRect/>
          </a:stretch>
        </p:blipFill>
        <p:spPr>
          <a:xfrm>
            <a:off x="223869" y="681546"/>
            <a:ext cx="1849980" cy="2701611"/>
          </a:xfrm>
          <a:prstGeom prst="rect">
            <a:avLst/>
          </a:prstGeom>
        </p:spPr>
      </p:pic>
      <p:pic>
        <p:nvPicPr>
          <p:cNvPr id="11" name="Picture 10">
            <a:extLst>
              <a:ext uri="{FF2B5EF4-FFF2-40B4-BE49-F238E27FC236}">
                <a16:creationId xmlns:a16="http://schemas.microsoft.com/office/drawing/2014/main" id="{88D25308-450B-B27D-CDCF-65241249168E}"/>
              </a:ext>
            </a:extLst>
          </p:cNvPr>
          <p:cNvPicPr>
            <a:picLocks noChangeAspect="1"/>
          </p:cNvPicPr>
          <p:nvPr/>
        </p:nvPicPr>
        <p:blipFill>
          <a:blip r:embed="rId3"/>
          <a:stretch>
            <a:fillRect/>
          </a:stretch>
        </p:blipFill>
        <p:spPr>
          <a:xfrm>
            <a:off x="244291" y="3793392"/>
            <a:ext cx="1922215" cy="2440259"/>
          </a:xfrm>
          <a:prstGeom prst="rect">
            <a:avLst/>
          </a:prstGeom>
        </p:spPr>
      </p:pic>
      <p:sp>
        <p:nvSpPr>
          <p:cNvPr id="13" name="TextBox 12">
            <a:extLst>
              <a:ext uri="{FF2B5EF4-FFF2-40B4-BE49-F238E27FC236}">
                <a16:creationId xmlns:a16="http://schemas.microsoft.com/office/drawing/2014/main" id="{DD4C4C56-CB38-325E-2C22-3706DC263505}"/>
              </a:ext>
            </a:extLst>
          </p:cNvPr>
          <p:cNvSpPr txBox="1"/>
          <p:nvPr/>
        </p:nvSpPr>
        <p:spPr>
          <a:xfrm>
            <a:off x="2399071" y="1928902"/>
            <a:ext cx="9232490" cy="1200329"/>
          </a:xfrm>
          <a:prstGeom prst="rect">
            <a:avLst/>
          </a:prstGeom>
          <a:noFill/>
        </p:spPr>
        <p:txBody>
          <a:bodyPr wrap="square">
            <a:spAutoFit/>
          </a:bodyPr>
          <a:lstStyle/>
          <a:p>
            <a:pPr algn="ctr"/>
            <a:r>
              <a:rPr lang="en-GB" sz="2400" dirty="0">
                <a:solidFill>
                  <a:schemeClr val="bg1"/>
                </a:solidFill>
              </a:rPr>
              <a:t>Full uniform every day including black or brown shoes (not trainers)</a:t>
            </a:r>
          </a:p>
          <a:p>
            <a:pPr algn="ctr"/>
            <a:r>
              <a:rPr lang="en-GB" sz="2400" dirty="0">
                <a:solidFill>
                  <a:schemeClr val="bg1"/>
                </a:solidFill>
              </a:rPr>
              <a:t>PE kit worn on PE days (Thursday)</a:t>
            </a:r>
          </a:p>
          <a:p>
            <a:pPr algn="ctr"/>
            <a:r>
              <a:rPr lang="en-GB" sz="2400" dirty="0">
                <a:solidFill>
                  <a:schemeClr val="bg1"/>
                </a:solidFill>
              </a:rPr>
              <a:t>No earrings but the clear retainers are fine</a:t>
            </a:r>
          </a:p>
        </p:txBody>
      </p:sp>
      <p:sp>
        <p:nvSpPr>
          <p:cNvPr id="15" name="TextBox 14">
            <a:extLst>
              <a:ext uri="{FF2B5EF4-FFF2-40B4-BE49-F238E27FC236}">
                <a16:creationId xmlns:a16="http://schemas.microsoft.com/office/drawing/2014/main" id="{8AC5681B-B267-D978-9021-DEF6FB6EAEC3}"/>
              </a:ext>
            </a:extLst>
          </p:cNvPr>
          <p:cNvSpPr txBox="1"/>
          <p:nvPr/>
        </p:nvSpPr>
        <p:spPr>
          <a:xfrm>
            <a:off x="2399071" y="816941"/>
            <a:ext cx="8628563" cy="830997"/>
          </a:xfrm>
          <a:prstGeom prst="rect">
            <a:avLst/>
          </a:prstGeom>
          <a:noFill/>
        </p:spPr>
        <p:txBody>
          <a:bodyPr wrap="square">
            <a:spAutoFit/>
          </a:bodyPr>
          <a:lstStyle/>
          <a:p>
            <a:pPr algn="ctr"/>
            <a:r>
              <a:rPr lang="en-GB" sz="2400" b="1" i="1" dirty="0">
                <a:solidFill>
                  <a:schemeClr val="bg1"/>
                </a:solidFill>
              </a:rPr>
              <a:t>Please make sure that all items of clothing are clearly labelled with your child’s name</a:t>
            </a:r>
            <a:r>
              <a:rPr lang="en-GB" sz="2400" b="1" dirty="0">
                <a:solidFill>
                  <a:schemeClr val="bg1"/>
                </a:solidFill>
              </a:rPr>
              <a:t>.  </a:t>
            </a:r>
          </a:p>
        </p:txBody>
      </p:sp>
      <p:sp>
        <p:nvSpPr>
          <p:cNvPr id="4" name="TextBox 3">
            <a:extLst>
              <a:ext uri="{FF2B5EF4-FFF2-40B4-BE49-F238E27FC236}">
                <a16:creationId xmlns:a16="http://schemas.microsoft.com/office/drawing/2014/main" id="{7D34C4FE-B592-3A82-A4AB-608275A32CF4}"/>
              </a:ext>
            </a:extLst>
          </p:cNvPr>
          <p:cNvSpPr txBox="1"/>
          <p:nvPr/>
        </p:nvSpPr>
        <p:spPr>
          <a:xfrm>
            <a:off x="2256503" y="3448050"/>
            <a:ext cx="9517625" cy="2862322"/>
          </a:xfrm>
          <a:prstGeom prst="rect">
            <a:avLst/>
          </a:prstGeom>
          <a:noFill/>
        </p:spPr>
        <p:txBody>
          <a:bodyPr wrap="square">
            <a:spAutoFit/>
          </a:bodyPr>
          <a:lstStyle/>
          <a:p>
            <a:r>
              <a:rPr lang="en-GB" sz="2000" dirty="0">
                <a:solidFill>
                  <a:schemeClr val="bg1"/>
                </a:solidFill>
              </a:rPr>
              <a:t>Boys: white shirt or polo shirt; grey trousers or shorts; grey socks; maroon  pullover and maroon/gold tie. </a:t>
            </a:r>
            <a:br>
              <a:rPr lang="en-GB" sz="2000" dirty="0">
                <a:solidFill>
                  <a:schemeClr val="bg1"/>
                </a:solidFill>
              </a:rPr>
            </a:br>
            <a:br>
              <a:rPr lang="en-GB" sz="2000" dirty="0">
                <a:solidFill>
                  <a:schemeClr val="bg1"/>
                </a:solidFill>
              </a:rPr>
            </a:br>
            <a:r>
              <a:rPr lang="en-GB" sz="2000" dirty="0">
                <a:solidFill>
                  <a:schemeClr val="bg1"/>
                </a:solidFill>
              </a:rPr>
              <a:t>Girls: white blouse or polo shirt; grey or tartan skirt/pinafore or grey trousers; white socks; maroon cardigan and maroon/gold tie. During winter grey, black or navy tights may be worn. </a:t>
            </a:r>
          </a:p>
          <a:p>
            <a:endParaRPr lang="en-GB" sz="2000" dirty="0">
              <a:solidFill>
                <a:schemeClr val="bg1"/>
              </a:solidFill>
            </a:endParaRPr>
          </a:p>
          <a:p>
            <a:r>
              <a:rPr lang="en-GB" sz="2000" dirty="0">
                <a:solidFill>
                  <a:schemeClr val="bg1"/>
                </a:solidFill>
              </a:rPr>
              <a:t>In summer, girls wear a pink and white gingham dress and boys are allowed to  attend in a short-sleeved shirt without the school tie or white polo shirt.</a:t>
            </a:r>
          </a:p>
        </p:txBody>
      </p:sp>
    </p:spTree>
    <p:extLst>
      <p:ext uri="{BB962C8B-B14F-4D97-AF65-F5344CB8AC3E}">
        <p14:creationId xmlns:p14="http://schemas.microsoft.com/office/powerpoint/2010/main" val="330489882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F602FF-71A4-856B-84F4-F9DE46587B52}"/>
              </a:ext>
            </a:extLst>
          </p:cNvPr>
          <p:cNvSpPr>
            <a:spLocks noGrp="1"/>
          </p:cNvSpPr>
          <p:nvPr>
            <p:ph type="title"/>
          </p:nvPr>
        </p:nvSpPr>
        <p:spPr/>
        <p:txBody>
          <a:bodyPr/>
          <a:lstStyle/>
          <a:p>
            <a:r>
              <a:rPr lang="en-GB" dirty="0">
                <a:solidFill>
                  <a:schemeClr val="bg1"/>
                </a:solidFill>
              </a:rPr>
              <a:t>Homework</a:t>
            </a:r>
          </a:p>
        </p:txBody>
      </p:sp>
      <p:sp>
        <p:nvSpPr>
          <p:cNvPr id="3" name="Content Placeholder 2">
            <a:extLst>
              <a:ext uri="{FF2B5EF4-FFF2-40B4-BE49-F238E27FC236}">
                <a16:creationId xmlns:a16="http://schemas.microsoft.com/office/drawing/2014/main" id="{29E2BEEC-AE7F-07B1-A107-72BE4DBF6DCE}"/>
              </a:ext>
            </a:extLst>
          </p:cNvPr>
          <p:cNvSpPr>
            <a:spLocks noGrp="1"/>
          </p:cNvSpPr>
          <p:nvPr>
            <p:ph idx="1"/>
          </p:nvPr>
        </p:nvSpPr>
        <p:spPr/>
        <p:txBody>
          <a:bodyPr/>
          <a:lstStyle/>
          <a:p>
            <a:r>
              <a:rPr lang="en-GB" dirty="0">
                <a:solidFill>
                  <a:schemeClr val="bg1"/>
                </a:solidFill>
              </a:rPr>
              <a:t>Every day – 10 minutes reading. Please write this in your child’s Reading diary each day so they earn their Reading Award Badges. Books are changed each Friday.</a:t>
            </a:r>
            <a:br>
              <a:rPr lang="en-GB" dirty="0">
                <a:solidFill>
                  <a:schemeClr val="bg1"/>
                </a:solidFill>
              </a:rPr>
            </a:br>
            <a:br>
              <a:rPr lang="en-GB" dirty="0">
                <a:solidFill>
                  <a:schemeClr val="bg1"/>
                </a:solidFill>
              </a:rPr>
            </a:br>
            <a:r>
              <a:rPr lang="en-GB" dirty="0">
                <a:solidFill>
                  <a:schemeClr val="bg1"/>
                </a:solidFill>
              </a:rPr>
              <a:t>75 reads – Bronze      150 – Silver          225– Gold</a:t>
            </a:r>
          </a:p>
          <a:p>
            <a:endParaRPr lang="en-GB" dirty="0">
              <a:solidFill>
                <a:schemeClr val="bg1"/>
              </a:solidFill>
            </a:endParaRPr>
          </a:p>
          <a:p>
            <a:r>
              <a:rPr lang="en-GB" dirty="0">
                <a:solidFill>
                  <a:schemeClr val="bg1"/>
                </a:solidFill>
              </a:rPr>
              <a:t>Homework will set on a Wednesday and should be returned by the following Monday. This may also be an ICT based activity such as </a:t>
            </a:r>
            <a:r>
              <a:rPr lang="en-GB" dirty="0" err="1">
                <a:solidFill>
                  <a:schemeClr val="bg1"/>
                </a:solidFill>
              </a:rPr>
              <a:t>Numbots</a:t>
            </a:r>
            <a:r>
              <a:rPr lang="en-GB" dirty="0">
                <a:solidFill>
                  <a:schemeClr val="bg1"/>
                </a:solidFill>
              </a:rPr>
              <a:t> or Emilie. </a:t>
            </a:r>
          </a:p>
        </p:txBody>
      </p:sp>
    </p:spTree>
    <p:extLst>
      <p:ext uri="{BB962C8B-B14F-4D97-AF65-F5344CB8AC3E}">
        <p14:creationId xmlns:p14="http://schemas.microsoft.com/office/powerpoint/2010/main" val="269227219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165362-2032-F774-7FE2-08960C49D2CD}"/>
              </a:ext>
            </a:extLst>
          </p:cNvPr>
          <p:cNvSpPr>
            <a:spLocks noGrp="1"/>
          </p:cNvSpPr>
          <p:nvPr>
            <p:ph type="title"/>
          </p:nvPr>
        </p:nvSpPr>
        <p:spPr/>
        <p:txBody>
          <a:bodyPr/>
          <a:lstStyle/>
          <a:p>
            <a:r>
              <a:rPr lang="en-GB" dirty="0">
                <a:solidFill>
                  <a:schemeClr val="bg1"/>
                </a:solidFill>
              </a:rPr>
              <a:t>Contacts</a:t>
            </a:r>
          </a:p>
        </p:txBody>
      </p:sp>
      <p:sp>
        <p:nvSpPr>
          <p:cNvPr id="3" name="Content Placeholder 2">
            <a:extLst>
              <a:ext uri="{FF2B5EF4-FFF2-40B4-BE49-F238E27FC236}">
                <a16:creationId xmlns:a16="http://schemas.microsoft.com/office/drawing/2014/main" id="{A1F52F3A-9A36-79D6-5BBA-F87F04DCD11C}"/>
              </a:ext>
            </a:extLst>
          </p:cNvPr>
          <p:cNvSpPr>
            <a:spLocks noGrp="1"/>
          </p:cNvSpPr>
          <p:nvPr>
            <p:ph idx="1"/>
          </p:nvPr>
        </p:nvSpPr>
        <p:spPr>
          <a:xfrm>
            <a:off x="484239" y="1884618"/>
            <a:ext cx="10515600" cy="4351338"/>
          </a:xfrm>
        </p:spPr>
        <p:txBody>
          <a:bodyPr>
            <a:normAutofit lnSpcReduction="10000"/>
          </a:bodyPr>
          <a:lstStyle/>
          <a:p>
            <a:r>
              <a:rPr lang="en-GB" dirty="0">
                <a:solidFill>
                  <a:schemeClr val="bg1"/>
                </a:solidFill>
              </a:rPr>
              <a:t>Absences MUST be recorded by telephoning the school office, 01942 723552 or Parent App. </a:t>
            </a:r>
          </a:p>
          <a:p>
            <a:pPr marL="0" indent="0">
              <a:buNone/>
            </a:pPr>
            <a:endParaRPr lang="en-GB" dirty="0">
              <a:solidFill>
                <a:schemeClr val="bg1"/>
              </a:solidFill>
            </a:endParaRPr>
          </a:p>
          <a:p>
            <a:r>
              <a:rPr lang="en-GB" dirty="0">
                <a:solidFill>
                  <a:schemeClr val="bg1"/>
                </a:solidFill>
              </a:rPr>
              <a:t>Leave of absence</a:t>
            </a:r>
            <a:br>
              <a:rPr lang="en-GB" dirty="0">
                <a:solidFill>
                  <a:schemeClr val="bg1"/>
                </a:solidFill>
              </a:rPr>
            </a:br>
            <a:r>
              <a:rPr lang="en-GB" dirty="0">
                <a:solidFill>
                  <a:schemeClr val="bg1"/>
                </a:solidFill>
              </a:rPr>
              <a:t>The school will only grant a pupil a leave of absence in exceptional circumstances. In order to have requests for a leave of absence considered, the school will expect parents to contact the headteacher by completing a leave of absence form, at least two weeks prior to the proposed start date of the leave of absence, providing the reason for the proposed absence and the dates during which the absence would be expected to occur.</a:t>
            </a:r>
          </a:p>
          <a:p>
            <a:endParaRPr lang="en-GB" dirty="0"/>
          </a:p>
        </p:txBody>
      </p:sp>
    </p:spTree>
    <p:extLst>
      <p:ext uri="{BB962C8B-B14F-4D97-AF65-F5344CB8AC3E}">
        <p14:creationId xmlns:p14="http://schemas.microsoft.com/office/powerpoint/2010/main" val="261618074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71D7EB-32B8-12BB-6247-A35417202734}"/>
              </a:ext>
            </a:extLst>
          </p:cNvPr>
          <p:cNvSpPr>
            <a:spLocks noGrp="1"/>
          </p:cNvSpPr>
          <p:nvPr>
            <p:ph type="title"/>
          </p:nvPr>
        </p:nvSpPr>
        <p:spPr>
          <a:xfrm>
            <a:off x="238432" y="259115"/>
            <a:ext cx="10515600" cy="1325563"/>
          </a:xfrm>
        </p:spPr>
        <p:txBody>
          <a:bodyPr/>
          <a:lstStyle/>
          <a:p>
            <a:r>
              <a:rPr lang="en-GB" dirty="0">
                <a:solidFill>
                  <a:schemeClr val="bg1"/>
                </a:solidFill>
              </a:rPr>
              <a:t>Class Dojo</a:t>
            </a:r>
          </a:p>
        </p:txBody>
      </p:sp>
      <p:sp>
        <p:nvSpPr>
          <p:cNvPr id="3" name="Content Placeholder 2">
            <a:extLst>
              <a:ext uri="{FF2B5EF4-FFF2-40B4-BE49-F238E27FC236}">
                <a16:creationId xmlns:a16="http://schemas.microsoft.com/office/drawing/2014/main" id="{011AE389-050F-6AFC-A1B1-6D2D007D7DF0}"/>
              </a:ext>
            </a:extLst>
          </p:cNvPr>
          <p:cNvSpPr>
            <a:spLocks noGrp="1"/>
          </p:cNvSpPr>
          <p:nvPr>
            <p:ph idx="1"/>
          </p:nvPr>
        </p:nvSpPr>
        <p:spPr>
          <a:xfrm>
            <a:off x="326363" y="1422503"/>
            <a:ext cx="10515600" cy="4351338"/>
          </a:xfrm>
        </p:spPr>
        <p:txBody>
          <a:bodyPr>
            <a:normAutofit lnSpcReduction="10000"/>
          </a:bodyPr>
          <a:lstStyle/>
          <a:p>
            <a:pPr marL="0" indent="0">
              <a:buNone/>
            </a:pPr>
            <a:r>
              <a:rPr lang="en-GB" dirty="0">
                <a:solidFill>
                  <a:schemeClr val="bg1"/>
                </a:solidFill>
              </a:rPr>
              <a:t>Class Dojo will be used to send  messages.  We will always try to contact you using the telephone for illness. </a:t>
            </a:r>
          </a:p>
          <a:p>
            <a:pPr marL="0" indent="0">
              <a:buNone/>
            </a:pPr>
            <a:endParaRPr lang="en-GB" dirty="0">
              <a:solidFill>
                <a:schemeClr val="bg1"/>
              </a:solidFill>
            </a:endParaRPr>
          </a:p>
          <a:p>
            <a:pPr marL="0" indent="0" algn="ctr">
              <a:buNone/>
            </a:pPr>
            <a:r>
              <a:rPr lang="en-GB" dirty="0">
                <a:solidFill>
                  <a:schemeClr val="bg1"/>
                </a:solidFill>
              </a:rPr>
              <a:t>It is checked “at some point” in the day. </a:t>
            </a:r>
            <a:br>
              <a:rPr lang="en-GB" dirty="0">
                <a:solidFill>
                  <a:schemeClr val="bg1"/>
                </a:solidFill>
              </a:rPr>
            </a:br>
            <a:r>
              <a:rPr lang="en-GB" b="1" i="1" dirty="0">
                <a:solidFill>
                  <a:schemeClr val="bg1"/>
                </a:solidFill>
              </a:rPr>
              <a:t>PLEASE DO NOT USE FOR URGENT MESSAGES AS IT MAY NOT BE LOOKED AT AFTER YOU SEND YOUR MESSAGE. PLEASE PHONE THE SCHOOL OFFICE.</a:t>
            </a:r>
          </a:p>
          <a:p>
            <a:pPr marL="0" indent="0">
              <a:buNone/>
            </a:pPr>
            <a:endParaRPr lang="en-GB" dirty="0">
              <a:solidFill>
                <a:schemeClr val="bg1"/>
              </a:solidFill>
            </a:endParaRPr>
          </a:p>
          <a:p>
            <a:pPr marL="0" indent="0">
              <a:buNone/>
            </a:pPr>
            <a:r>
              <a:rPr lang="en-GB" dirty="0">
                <a:solidFill>
                  <a:schemeClr val="bg1"/>
                </a:solidFill>
              </a:rPr>
              <a:t>Absence from school must </a:t>
            </a:r>
            <a:r>
              <a:rPr lang="en-GB" b="1" dirty="0">
                <a:solidFill>
                  <a:schemeClr val="bg1"/>
                </a:solidFill>
              </a:rPr>
              <a:t>ALWAYS</a:t>
            </a:r>
            <a:r>
              <a:rPr lang="en-GB" dirty="0">
                <a:solidFill>
                  <a:schemeClr val="bg1"/>
                </a:solidFill>
              </a:rPr>
              <a:t> be reported to the school office via Parent App or telephone call.</a:t>
            </a:r>
          </a:p>
          <a:p>
            <a:pPr marL="0" indent="0">
              <a:buNone/>
            </a:pPr>
            <a:endParaRPr lang="en-GB" dirty="0"/>
          </a:p>
          <a:p>
            <a:pPr marL="0" indent="0">
              <a:buNone/>
            </a:pPr>
            <a:endParaRPr lang="en-GB" dirty="0"/>
          </a:p>
        </p:txBody>
      </p:sp>
      <p:pic>
        <p:nvPicPr>
          <p:cNvPr id="5" name="Picture 4">
            <a:extLst>
              <a:ext uri="{FF2B5EF4-FFF2-40B4-BE49-F238E27FC236}">
                <a16:creationId xmlns:a16="http://schemas.microsoft.com/office/drawing/2014/main" id="{A9FFAC03-D0E3-69F9-41F7-BE1501000826}"/>
              </a:ext>
            </a:extLst>
          </p:cNvPr>
          <p:cNvPicPr>
            <a:picLocks noChangeAspect="1"/>
          </p:cNvPicPr>
          <p:nvPr/>
        </p:nvPicPr>
        <p:blipFill>
          <a:blip r:embed="rId2"/>
          <a:stretch>
            <a:fillRect/>
          </a:stretch>
        </p:blipFill>
        <p:spPr>
          <a:xfrm>
            <a:off x="10149503" y="85636"/>
            <a:ext cx="1367135" cy="1336867"/>
          </a:xfrm>
          <a:prstGeom prst="rect">
            <a:avLst/>
          </a:prstGeom>
        </p:spPr>
      </p:pic>
    </p:spTree>
    <p:extLst>
      <p:ext uri="{BB962C8B-B14F-4D97-AF65-F5344CB8AC3E}">
        <p14:creationId xmlns:p14="http://schemas.microsoft.com/office/powerpoint/2010/main" val="377342829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EE8450-FE91-636B-DAE9-5B82E287EBDD}"/>
              </a:ext>
            </a:extLst>
          </p:cNvPr>
          <p:cNvSpPr>
            <a:spLocks noGrp="1"/>
          </p:cNvSpPr>
          <p:nvPr>
            <p:ph type="title"/>
          </p:nvPr>
        </p:nvSpPr>
        <p:spPr/>
        <p:txBody>
          <a:bodyPr/>
          <a:lstStyle/>
          <a:p>
            <a:pPr algn="ctr"/>
            <a:r>
              <a:rPr lang="en-GB" dirty="0">
                <a:solidFill>
                  <a:schemeClr val="bg1"/>
                </a:solidFill>
              </a:rPr>
              <a:t>Class Timetable</a:t>
            </a:r>
          </a:p>
        </p:txBody>
      </p:sp>
      <p:pic>
        <p:nvPicPr>
          <p:cNvPr id="5" name="Content Placeholder 4">
            <a:extLst>
              <a:ext uri="{FF2B5EF4-FFF2-40B4-BE49-F238E27FC236}">
                <a16:creationId xmlns:a16="http://schemas.microsoft.com/office/drawing/2014/main" id="{52438434-0E9F-BB5E-D65B-3765772AC2E9}"/>
              </a:ext>
            </a:extLst>
          </p:cNvPr>
          <p:cNvPicPr>
            <a:picLocks noGrp="1" noChangeAspect="1"/>
          </p:cNvPicPr>
          <p:nvPr>
            <p:ph idx="1"/>
          </p:nvPr>
        </p:nvPicPr>
        <p:blipFill>
          <a:blip r:embed="rId2"/>
          <a:stretch>
            <a:fillRect/>
          </a:stretch>
        </p:blipFill>
        <p:spPr>
          <a:xfrm>
            <a:off x="495300" y="1381125"/>
            <a:ext cx="10858499" cy="5111750"/>
          </a:xfrm>
          <a:prstGeom prst="rect">
            <a:avLst/>
          </a:prstGeom>
        </p:spPr>
      </p:pic>
    </p:spTree>
    <p:extLst>
      <p:ext uri="{BB962C8B-B14F-4D97-AF65-F5344CB8AC3E}">
        <p14:creationId xmlns:p14="http://schemas.microsoft.com/office/powerpoint/2010/main" val="2517241361"/>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A3CE63D96CAEAD4B99CBEBC418378345" ma:contentTypeVersion="19" ma:contentTypeDescription="Create a new document." ma:contentTypeScope="" ma:versionID="97e3fe2bf5979dfb17f9aa0f0cffe8fc">
  <xsd:schema xmlns:xsd="http://www.w3.org/2001/XMLSchema" xmlns:xs="http://www.w3.org/2001/XMLSchema" xmlns:p="http://schemas.microsoft.com/office/2006/metadata/properties" xmlns:ns2="e48e4fb9-3aed-485b-b10b-61c28e0bd15a" xmlns:ns3="615bdaca-4fae-4720-9d2a-563b96946c57" targetNamespace="http://schemas.microsoft.com/office/2006/metadata/properties" ma:root="true" ma:fieldsID="68a1ff7b1e0d4b9ff8248674c3bea80b" ns2:_="" ns3:_="">
    <xsd:import namespace="e48e4fb9-3aed-485b-b10b-61c28e0bd15a"/>
    <xsd:import namespace="615bdaca-4fae-4720-9d2a-563b96946c57"/>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LengthInSeconds" minOccurs="0"/>
                <xsd:element ref="ns2:MediaServiceAutoKeyPoints" minOccurs="0"/>
                <xsd:element ref="ns2:MediaServiceKeyPoints" minOccurs="0"/>
                <xsd:element ref="ns2:MediaServiceAutoTags" minOccurs="0"/>
                <xsd:element ref="ns2:MediaServiceOCR" minOccurs="0"/>
                <xsd:element ref="ns2:MediaServiceGenerationTime" minOccurs="0"/>
                <xsd:element ref="ns2:MediaServiceEventHashCode" minOccurs="0"/>
                <xsd:element ref="ns3:SharedWithUsers" minOccurs="0"/>
                <xsd:element ref="ns3:SharedWithDetails" minOccurs="0"/>
                <xsd:element ref="ns2:MediaServiceLocation" minOccurs="0"/>
                <xsd:element ref="ns2:lcf76f155ced4ddcb4097134ff3c332f" minOccurs="0"/>
                <xsd:element ref="ns3:TaxCatchAll" minOccurs="0"/>
                <xsd:element ref="ns2:MediaServiceObjectDetectorVersions" minOccurs="0"/>
                <xsd:element ref="ns2:MediaServiceSearchPropertie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e48e4fb9-3aed-485b-b10b-61c28e0bd15a"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LengthInSeconds" ma:index="11" nillable="true" ma:displayName="MediaLengthInSeconds" ma:hidden="true" ma:internalName="MediaLengthInSeconds" ma:readOnly="true">
      <xsd:simpleType>
        <xsd:restriction base="dms:Unknown"/>
      </xsd:simpleType>
    </xsd:element>
    <xsd:element name="MediaServiceAutoKeyPoints" ma:index="12" nillable="true" ma:displayName="MediaServiceAutoKeyPoints" ma:hidden="true" ma:internalName="MediaServiceAutoKeyPoints" ma:readOnly="true">
      <xsd:simpleType>
        <xsd:restriction base="dms:Note"/>
      </xsd:simpleType>
    </xsd:element>
    <xsd:element name="MediaServiceKeyPoints" ma:index="13" nillable="true" ma:displayName="KeyPoints" ma:internalName="MediaServiceKeyPoints" ma:readOnly="true">
      <xsd:simpleType>
        <xsd:restriction base="dms:Note">
          <xsd:maxLength value="255"/>
        </xsd:restriction>
      </xsd:simpleType>
    </xsd:element>
    <xsd:element name="MediaServiceAutoTags" ma:index="14" nillable="true" ma:displayName="Tags" ma:internalName="MediaServiceAutoTags" ma:readOnly="true">
      <xsd:simpleType>
        <xsd:restriction base="dms:Text"/>
      </xsd:simpleType>
    </xsd:element>
    <xsd:element name="MediaServiceOCR" ma:index="15" nillable="true" ma:displayName="Extracted Text"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Location" ma:index="20" nillable="true" ma:displayName="Location" ma:internalName="MediaServiceLocation" ma:readOnly="true">
      <xsd:simpleType>
        <xsd:restriction base="dms:Text"/>
      </xsd:simpleType>
    </xsd:element>
    <xsd:element name="lcf76f155ced4ddcb4097134ff3c332f" ma:index="22" nillable="true" ma:taxonomy="true" ma:internalName="lcf76f155ced4ddcb4097134ff3c332f" ma:taxonomyFieldName="MediaServiceImageTags" ma:displayName="Image Tags" ma:readOnly="false" ma:fieldId="{5cf76f15-5ced-4ddc-b409-7134ff3c332f}" ma:taxonomyMulti="true" ma:sspId="8e03970a-e55d-4629-b0e7-91e18418f62f"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4"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5" nillable="true" ma:displayName="MediaServiceSearchProperties" ma:hidden="true" ma:internalName="MediaServiceSearchProperties" ma:readOnly="true">
      <xsd:simpleType>
        <xsd:restriction base="dms:Note"/>
      </xsd:simpleType>
    </xsd:element>
    <xsd:element name="MediaServiceBillingMetadata" ma:index="26"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615bdaca-4fae-4720-9d2a-563b96946c57" elementFormDefault="qualified">
    <xsd:import namespace="http://schemas.microsoft.com/office/2006/documentManagement/types"/>
    <xsd:import namespace="http://schemas.microsoft.com/office/infopath/2007/PartnerControls"/>
    <xsd:element name="SharedWithUsers" ma:index="1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9" nillable="true" ma:displayName="Shared With Details" ma:internalName="SharedWithDetails" ma:readOnly="true">
      <xsd:simpleType>
        <xsd:restriction base="dms:Note">
          <xsd:maxLength value="255"/>
        </xsd:restriction>
      </xsd:simpleType>
    </xsd:element>
    <xsd:element name="TaxCatchAll" ma:index="23" nillable="true" ma:displayName="Taxonomy Catch All Column" ma:hidden="true" ma:list="{e447cfab-ceba-455e-83d0-68a832ff4374}" ma:internalName="TaxCatchAll" ma:showField="CatchAllData" ma:web="615bdaca-4fae-4720-9d2a-563b96946c57">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TaxCatchAll xmlns="615bdaca-4fae-4720-9d2a-563b96946c57" xsi:nil="true"/>
    <lcf76f155ced4ddcb4097134ff3c332f xmlns="e48e4fb9-3aed-485b-b10b-61c28e0bd15a">
      <Terms xmlns="http://schemas.microsoft.com/office/infopath/2007/PartnerControls"/>
    </lcf76f155ced4ddcb4097134ff3c332f>
  </documentManagement>
</p:properties>
</file>

<file path=customXml/itemProps1.xml><?xml version="1.0" encoding="utf-8"?>
<ds:datastoreItem xmlns:ds="http://schemas.openxmlformats.org/officeDocument/2006/customXml" ds:itemID="{A6BA81AF-27AA-41E9-BADF-62F1AD0C51D1}"/>
</file>

<file path=customXml/itemProps2.xml><?xml version="1.0" encoding="utf-8"?>
<ds:datastoreItem xmlns:ds="http://schemas.openxmlformats.org/officeDocument/2006/customXml" ds:itemID="{CED1F418-8444-4DCB-B3C7-97EA8DDB36B4}"/>
</file>

<file path=customXml/itemProps3.xml><?xml version="1.0" encoding="utf-8"?>
<ds:datastoreItem xmlns:ds="http://schemas.openxmlformats.org/officeDocument/2006/customXml" ds:itemID="{4000A36E-D317-4A29-9939-706E821119FD}"/>
</file>

<file path=docProps/app.xml><?xml version="1.0" encoding="utf-8"?>
<Properties xmlns="http://schemas.openxmlformats.org/officeDocument/2006/extended-properties" xmlns:vt="http://schemas.openxmlformats.org/officeDocument/2006/docPropsVTypes">
  <TotalTime>250</TotalTime>
  <Words>688</Words>
  <Application>Microsoft Office PowerPoint</Application>
  <PresentationFormat>Widescreen</PresentationFormat>
  <Paragraphs>70</Paragraphs>
  <Slides>13</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13</vt:i4>
      </vt:variant>
    </vt:vector>
  </HeadingPairs>
  <TitlesOfParts>
    <vt:vector size="17" baseType="lpstr">
      <vt:lpstr>Aptos</vt:lpstr>
      <vt:lpstr>Aptos Display</vt:lpstr>
      <vt:lpstr>Arial</vt:lpstr>
      <vt:lpstr>Office Theme</vt:lpstr>
      <vt:lpstr>   </vt:lpstr>
      <vt:lpstr>School Mission Statement</vt:lpstr>
      <vt:lpstr>Staff In Year 2W</vt:lpstr>
      <vt:lpstr>Overview of School Day</vt:lpstr>
      <vt:lpstr>Attendance</vt:lpstr>
      <vt:lpstr>What Year 2 will feel like for the children </vt:lpstr>
      <vt:lpstr>What to bring to school each day.</vt:lpstr>
      <vt:lpstr>Lunch and Snack</vt:lpstr>
      <vt:lpstr>School Uniform </vt:lpstr>
      <vt:lpstr>Homework</vt:lpstr>
      <vt:lpstr>Contacts</vt:lpstr>
      <vt:lpstr>Class Dojo</vt:lpstr>
      <vt:lpstr>Class Timetable</vt:lpstr>
    </vt:vector>
  </TitlesOfParts>
  <Company>St Helens Schools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Angela Wareing</dc:creator>
  <cp:lastModifiedBy>Angela Wareing</cp:lastModifiedBy>
  <cp:revision>1</cp:revision>
  <cp:lastPrinted>2026-09-10T12:49:36Z</cp:lastPrinted>
  <dcterms:created xsi:type="dcterms:W3CDTF">2026-09-09T13:19:33Z</dcterms:created>
  <dcterms:modified xsi:type="dcterms:W3CDTF">2026-09-22T15:43:01Z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0x010100A3CE63D96CAEAD4B99CBEBC418378345</vt:lpwstr>
  </property>
</Properties>
</file>